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301" r:id="rId5"/>
    <p:sldId id="261" r:id="rId6"/>
    <p:sldId id="262" r:id="rId7"/>
    <p:sldId id="263" r:id="rId8"/>
    <p:sldId id="300" r:id="rId9"/>
    <p:sldId id="265" r:id="rId10"/>
    <p:sldId id="266" r:id="rId11"/>
    <p:sldId id="268" r:id="rId12"/>
    <p:sldId id="303" r:id="rId13"/>
    <p:sldId id="289" r:id="rId14"/>
    <p:sldId id="30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84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90503"/>
            <a:ext cx="9144000" cy="111946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Title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361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82118" y="2110294"/>
            <a:ext cx="3027759" cy="1376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08175" y="2465894"/>
            <a:ext cx="2954806" cy="2923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908175" y="2097079"/>
            <a:ext cx="3163589" cy="2476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582117" y="3858042"/>
            <a:ext cx="3027759" cy="1531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329012" y="2396062"/>
            <a:ext cx="2954806" cy="29239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120229" y="2065463"/>
            <a:ext cx="3163589" cy="2476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6200000" flipH="1">
            <a:off x="6073136" y="2150820"/>
            <a:ext cx="45720" cy="3027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15335" y="1550085"/>
            <a:ext cx="10515600" cy="25699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38487" y="4288120"/>
            <a:ext cx="3272197" cy="1780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0800000" flipH="1">
            <a:off x="822702" y="4288120"/>
            <a:ext cx="45719" cy="178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35286" y="4288120"/>
            <a:ext cx="3272197" cy="1780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032086" y="4288120"/>
            <a:ext cx="3272197" cy="1780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2051592"/>
            <a:ext cx="3056708" cy="266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56710" y="2051592"/>
            <a:ext cx="3056708" cy="266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13418" y="2051592"/>
            <a:ext cx="3056708" cy="266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70126" y="2051592"/>
            <a:ext cx="3056708" cy="266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1854923"/>
            <a:ext cx="3056710" cy="196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056707" y="1853668"/>
            <a:ext cx="3056710" cy="1966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6113417" y="1854923"/>
            <a:ext cx="3056710" cy="196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170125" y="1853668"/>
            <a:ext cx="3056710" cy="1966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88071" y="5368834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450217" y="5383349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46116" y="5383349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9602826" y="5383349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88071" y="4912358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50217" y="4899658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546116" y="4893851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602824" y="4888044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71089"/>
            <a:ext cx="3049410" cy="25628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9410" y="4445"/>
            <a:ext cx="3049410" cy="2573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38490" y="2571089"/>
            <a:ext cx="3168770" cy="25628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42590" y="4445"/>
            <a:ext cx="3049410" cy="2573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49588" cy="257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089299" y="-23641"/>
            <a:ext cx="3074250" cy="26020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9142501" y="2566644"/>
            <a:ext cx="3049588" cy="2578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044650" y="2566644"/>
            <a:ext cx="3040858" cy="25577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856161" y="5309373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/>
          </p:nvPr>
        </p:nvSpPr>
        <p:spPr>
          <a:xfrm>
            <a:off x="2533852" y="6056095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9049" y="3625087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29049" y="3168611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475817" y="1080931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475817" y="624455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582118" y="1080931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9582118" y="624455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6526901" y="3623412"/>
            <a:ext cx="2191312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6526901" y="3166936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9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12192000" cy="4057991"/>
            <a:chOff x="0" y="0"/>
            <a:chExt cx="12192000" cy="4057991"/>
          </a:xfrm>
          <a:solidFill>
            <a:schemeClr val="accent1"/>
          </a:solidFill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12192000" cy="37098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 flipV="1">
              <a:off x="5784668" y="3670974"/>
              <a:ext cx="629195" cy="3870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9774" y="861919"/>
            <a:ext cx="2012451" cy="20124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43" y="3064502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000343" y="4272048"/>
            <a:ext cx="2191312" cy="299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2817222" y="4812678"/>
            <a:ext cx="6557554" cy="8236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38199" y="1641139"/>
            <a:ext cx="5180463" cy="44486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10734" y="2036923"/>
            <a:ext cx="3220872" cy="3299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202169" y="2204323"/>
            <a:ext cx="2736737" cy="364468"/>
            <a:chOff x="2999217" y="2204323"/>
            <a:chExt cx="2736737" cy="364468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Isosceles Triangle 12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2204323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flipH="1">
            <a:off x="6358957" y="2552667"/>
            <a:ext cx="2736737" cy="364468"/>
            <a:chOff x="2999217" y="2204323"/>
            <a:chExt cx="2736737" cy="364468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Isosceles Triangle 18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429205" y="2552667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892550" y="2689225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40550" y="3037115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227954" y="4028772"/>
            <a:ext cx="2736737" cy="364468"/>
            <a:chOff x="2999217" y="2204323"/>
            <a:chExt cx="2736737" cy="364468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63985" y="4028772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18335" y="4513674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 flipH="1">
            <a:off x="6354446" y="4361094"/>
            <a:ext cx="2736737" cy="364468"/>
            <a:chOff x="2999217" y="2204323"/>
            <a:chExt cx="2736737" cy="364468"/>
          </a:xfrm>
        </p:grpSpPr>
        <p:grpSp>
          <p:nvGrpSpPr>
            <p:cNvPr id="34" name="Group 33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Isosceles Triangle 34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424694" y="4361094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436039" y="4845542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5529696" y="1560480"/>
            <a:ext cx="1132607" cy="4735817"/>
            <a:chOff x="5529696" y="1560480"/>
            <a:chExt cx="1132607" cy="4735817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6096000" y="1782087"/>
              <a:ext cx="0" cy="451421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 userDrawn="1"/>
          </p:nvSpPr>
          <p:spPr>
            <a:xfrm>
              <a:off x="6063887" y="2340837"/>
              <a:ext cx="91440" cy="914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059532" y="2689181"/>
              <a:ext cx="91440" cy="914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6072594" y="4152221"/>
              <a:ext cx="91440" cy="914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6068239" y="4500565"/>
              <a:ext cx="91440" cy="914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5529696" y="1560480"/>
              <a:ext cx="1132607" cy="2357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" y="3610710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" y="5466696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70" y="4003706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70" y="5859692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2" grpId="0"/>
      <p:bldP spid="2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202169" y="2204323"/>
            <a:ext cx="2736737" cy="364468"/>
            <a:chOff x="2999217" y="2204323"/>
            <a:chExt cx="2736737" cy="364468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Isosceles Triangle 12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2204323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 flipH="1">
            <a:off x="6358957" y="2552667"/>
            <a:ext cx="2736737" cy="364468"/>
            <a:chOff x="2999217" y="2204323"/>
            <a:chExt cx="2736737" cy="364468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Isosceles Triangle 18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429205" y="2552667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892550" y="2689225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40550" y="3037115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227954" y="4028772"/>
            <a:ext cx="2736737" cy="364468"/>
            <a:chOff x="2999217" y="2204323"/>
            <a:chExt cx="2736737" cy="364468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63985" y="4028772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18335" y="4513674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 flipH="1">
            <a:off x="6354446" y="4361094"/>
            <a:ext cx="2736737" cy="364468"/>
            <a:chOff x="2999217" y="2204323"/>
            <a:chExt cx="2736737" cy="364468"/>
          </a:xfrm>
        </p:grpSpPr>
        <p:grpSp>
          <p:nvGrpSpPr>
            <p:cNvPr id="34" name="Group 33"/>
            <p:cNvGrpSpPr/>
            <p:nvPr userDrawn="1"/>
          </p:nvGrpSpPr>
          <p:grpSpPr>
            <a:xfrm>
              <a:off x="2999217" y="2204323"/>
              <a:ext cx="2662988" cy="364468"/>
              <a:chOff x="2515891" y="2208915"/>
              <a:chExt cx="2662988" cy="263843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2515891" y="2208915"/>
                <a:ext cx="2630875" cy="2638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4679224" y="2208915"/>
                <a:ext cx="499655" cy="26384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Isosceles Triangle 34"/>
            <p:cNvSpPr/>
            <p:nvPr userDrawn="1"/>
          </p:nvSpPr>
          <p:spPr>
            <a:xfrm rot="5400000">
              <a:off x="5559605" y="2314711"/>
              <a:ext cx="209005" cy="143692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9424694" y="4361094"/>
            <a:ext cx="2087563" cy="13226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436039" y="4845542"/>
            <a:ext cx="1973263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43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" y="3610710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" y="5466696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70" y="4003706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70" y="5859692"/>
            <a:ext cx="2328932" cy="1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6059532" y="0"/>
            <a:ext cx="104502" cy="6351137"/>
            <a:chOff x="6059532" y="0"/>
            <a:chExt cx="104502" cy="6351137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6059532" y="0"/>
              <a:ext cx="104502" cy="6296297"/>
              <a:chOff x="6059532" y="0"/>
              <a:chExt cx="104502" cy="6296297"/>
            </a:xfrm>
          </p:grpSpPr>
          <p:cxnSp>
            <p:nvCxnSpPr>
              <p:cNvPr id="6" name="Straight Connector 5"/>
              <p:cNvCxnSpPr/>
              <p:nvPr userDrawn="1"/>
            </p:nvCxnSpPr>
            <p:spPr>
              <a:xfrm>
                <a:off x="6096000" y="0"/>
                <a:ext cx="0" cy="6296297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/>
              <p:cNvGrpSpPr/>
              <p:nvPr userDrawn="1"/>
            </p:nvGrpSpPr>
            <p:grpSpPr>
              <a:xfrm>
                <a:off x="6059532" y="2340837"/>
                <a:ext cx="104502" cy="2251168"/>
                <a:chOff x="6059532" y="2340837"/>
                <a:chExt cx="104502" cy="2251168"/>
              </a:xfrm>
            </p:grpSpPr>
            <p:sp>
              <p:nvSpPr>
                <p:cNvPr id="8" name="Oval 7"/>
                <p:cNvSpPr/>
                <p:nvPr userDrawn="1"/>
              </p:nvSpPr>
              <p:spPr>
                <a:xfrm>
                  <a:off x="6063887" y="2340837"/>
                  <a:ext cx="91440" cy="91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 userDrawn="1"/>
              </p:nvSpPr>
              <p:spPr>
                <a:xfrm>
                  <a:off x="6059532" y="2689181"/>
                  <a:ext cx="91440" cy="91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 userDrawn="1"/>
              </p:nvSpPr>
              <p:spPr>
                <a:xfrm>
                  <a:off x="6072594" y="4152221"/>
                  <a:ext cx="91440" cy="91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 userDrawn="1"/>
              </p:nvSpPr>
              <p:spPr>
                <a:xfrm>
                  <a:off x="6068239" y="4500565"/>
                  <a:ext cx="91440" cy="9144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Oval 46"/>
            <p:cNvSpPr/>
            <p:nvPr userDrawn="1"/>
          </p:nvSpPr>
          <p:spPr>
            <a:xfrm>
              <a:off x="6063884" y="6259697"/>
              <a:ext cx="91440" cy="9144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5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3" y="2153449"/>
            <a:ext cx="12192003" cy="2954421"/>
            <a:chOff x="-3" y="2153449"/>
            <a:chExt cx="12192003" cy="295442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2153449"/>
              <a:ext cx="2155371" cy="548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-1" y="2863936"/>
              <a:ext cx="2155371" cy="548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2" y="3574423"/>
              <a:ext cx="2155371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3" y="4284910"/>
              <a:ext cx="2155371" cy="548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 rot="16200000">
              <a:off x="1985555" y="2323266"/>
              <a:ext cx="822960" cy="483326"/>
            </a:xfrm>
            <a:prstGeom prst="parallelogram">
              <a:avLst>
                <a:gd name="adj" fmla="val 5654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 rot="16200000">
              <a:off x="1967252" y="3033753"/>
              <a:ext cx="822960" cy="483326"/>
            </a:xfrm>
            <a:prstGeom prst="parallelogram">
              <a:avLst>
                <a:gd name="adj" fmla="val 5654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 rot="16200000">
              <a:off x="1948949" y="3744240"/>
              <a:ext cx="822960" cy="483326"/>
            </a:xfrm>
            <a:prstGeom prst="parallelogram">
              <a:avLst>
                <a:gd name="adj" fmla="val 5654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 rot="16200000">
              <a:off x="1985551" y="4454727"/>
              <a:ext cx="822960" cy="483326"/>
            </a:xfrm>
            <a:prstGeom prst="parallelogram">
              <a:avLst>
                <a:gd name="adj" fmla="val 5654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638694" y="2427769"/>
              <a:ext cx="9553306" cy="548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20394" y="3132720"/>
              <a:ext cx="9571605" cy="5486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602092" y="3851118"/>
              <a:ext cx="9589908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620395" y="4556855"/>
              <a:ext cx="9571605" cy="548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23767" y="2245785"/>
            <a:ext cx="169499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23766" y="2960805"/>
            <a:ext cx="169499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23765" y="3675825"/>
            <a:ext cx="169499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23764" y="4390845"/>
            <a:ext cx="169499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731264" y="2532096"/>
            <a:ext cx="3817454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731264" y="3235125"/>
            <a:ext cx="3817454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731264" y="3938154"/>
            <a:ext cx="3817454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2731264" y="4641183"/>
            <a:ext cx="3817454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8098405">
            <a:off x="798107" y="1513148"/>
            <a:ext cx="3800769" cy="3831705"/>
          </a:xfrm>
          <a:prstGeom prst="ellipse">
            <a:avLst/>
          </a:prstGeom>
          <a:solidFill>
            <a:schemeClr val="accent1">
              <a:alpha val="91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 rot="8098405" flipH="1">
            <a:off x="5057955" y="2885371"/>
            <a:ext cx="1227169" cy="1237157"/>
          </a:xfrm>
          <a:prstGeom prst="ellipse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8098405" flipH="1">
            <a:off x="6800500" y="2927709"/>
            <a:ext cx="1227169" cy="1237157"/>
          </a:xfrm>
          <a:prstGeom prst="ellipse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 rot="8098405" flipH="1">
            <a:off x="8543045" y="2970047"/>
            <a:ext cx="1227169" cy="1237157"/>
          </a:xfrm>
          <a:prstGeom prst="ellipse">
            <a:avLst/>
          </a:prstGeom>
          <a:solidFill>
            <a:schemeClr val="bg1">
              <a:lumMod val="95000"/>
              <a:alpha val="91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167983" y="2164885"/>
            <a:ext cx="3044253" cy="166542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459304" y="3303946"/>
            <a:ext cx="2478374" cy="8616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7961" y="627017"/>
            <a:ext cx="12192000" cy="2484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481287" y="683980"/>
            <a:ext cx="9011195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1" y="509451"/>
            <a:ext cx="3257138" cy="6008915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860510" y="1756269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4860509" y="2117595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860508" y="2478921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409252" y="1756269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409251" y="2117595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409250" y="2478921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4860508" y="3674611"/>
            <a:ext cx="2859639" cy="84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860508" y="4870301"/>
            <a:ext cx="2859639" cy="84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8766302" y="3674611"/>
            <a:ext cx="2859639" cy="84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766301" y="4870301"/>
            <a:ext cx="2859639" cy="84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4860507" y="3308975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4860506" y="4529996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8766300" y="3308975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8766299" y="4552344"/>
            <a:ext cx="2859639" cy="34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31"/>
          </p:nvPr>
        </p:nvSpPr>
        <p:spPr>
          <a:xfrm>
            <a:off x="769938" y="1676763"/>
            <a:ext cx="2455862" cy="36920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>
            <a:off x="4585791" y="1827191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>
            <a:off x="4585791" y="2198070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 userDrawn="1"/>
        </p:nvSpPr>
        <p:spPr>
          <a:xfrm>
            <a:off x="4585791" y="2568949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8408" y="1827191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8108408" y="2198070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8108408" y="2568949"/>
            <a:ext cx="182880" cy="18288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5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4" y="6051106"/>
            <a:ext cx="11533690" cy="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88297" y="1772989"/>
            <a:ext cx="3433999" cy="1963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154649" y="1772989"/>
            <a:ext cx="3049248" cy="1963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271443" y="1772990"/>
            <a:ext cx="3733304" cy="941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271443" y="2823003"/>
            <a:ext cx="3733304" cy="9137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88297" y="3934342"/>
            <a:ext cx="3433999" cy="941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88297" y="4984355"/>
            <a:ext cx="3433999" cy="9137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4288053" y="3934341"/>
            <a:ext cx="3716694" cy="1963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8170504" y="3921417"/>
            <a:ext cx="3049248" cy="19766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2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511" y="2079576"/>
            <a:ext cx="3034150" cy="2291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47661" y="2079576"/>
            <a:ext cx="3079266" cy="2291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81811" y="2079576"/>
            <a:ext cx="3079266" cy="2291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1077" y="2079576"/>
            <a:ext cx="3056708" cy="22916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/>
      <p:bldP spid="16" grpId="0"/>
      <p:bldP spid="1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936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61996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228509" y="1703843"/>
            <a:ext cx="5696261" cy="8616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1" grpId="0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670623" y="1828800"/>
            <a:ext cx="5117892" cy="719529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670623" y="2693194"/>
            <a:ext cx="5696261" cy="8616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80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38200" y="2079576"/>
            <a:ext cx="10515600" cy="29289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275638" y="2079625"/>
            <a:ext cx="3078162" cy="2928938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145088"/>
            <a:ext cx="10515600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516573" y="2815383"/>
            <a:ext cx="2596291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80" y="6625768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890793"/>
            <a:ext cx="122695" cy="1100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38199" y="4956874"/>
            <a:ext cx="122695" cy="1100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231105" y="1890793"/>
            <a:ext cx="122695" cy="1100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31105" y="4956874"/>
            <a:ext cx="122695" cy="1100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9975" y="1890713"/>
            <a:ext cx="2571750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9975" y="4957117"/>
            <a:ext cx="2571750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550275" y="1890713"/>
            <a:ext cx="2571750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550274" y="4956874"/>
            <a:ext cx="2571750" cy="110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37301" y="3090257"/>
            <a:ext cx="5517395" cy="1611988"/>
            <a:chOff x="3585652" y="3112576"/>
            <a:chExt cx="5517395" cy="1611988"/>
          </a:xfrm>
        </p:grpSpPr>
        <p:sp>
          <p:nvSpPr>
            <p:cNvPr id="5" name="Oval 4"/>
            <p:cNvSpPr/>
            <p:nvPr userDrawn="1"/>
          </p:nvSpPr>
          <p:spPr>
            <a:xfrm>
              <a:off x="3585652" y="3128237"/>
              <a:ext cx="1596325" cy="1596325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866845" y="3128239"/>
              <a:ext cx="1596325" cy="15963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186784" y="3128237"/>
              <a:ext cx="1596325" cy="15963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506722" y="3112576"/>
              <a:ext cx="1596325" cy="15963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3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1" grpId="0" animBg="1"/>
      <p:bldP spid="14" grpId="0" animBg="1"/>
      <p:bldP spid="16" grpId="0" animBg="1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16019" y="1963460"/>
            <a:ext cx="8959957" cy="4029560"/>
            <a:chOff x="1520126" y="2079576"/>
            <a:chExt cx="9199537" cy="402956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0126" y="2079576"/>
              <a:ext cx="2788403" cy="402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725693" y="2079576"/>
              <a:ext cx="2788403" cy="4029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931260" y="2079576"/>
              <a:ext cx="2788403" cy="40295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68968" y="3978240"/>
            <a:ext cx="1966912" cy="170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74535" y="3978240"/>
            <a:ext cx="1966912" cy="170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0102" y="3978240"/>
            <a:ext cx="1966912" cy="1701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968968" y="3696256"/>
            <a:ext cx="1966912" cy="215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174535" y="3696256"/>
            <a:ext cx="1966912" cy="215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380102" y="3696256"/>
            <a:ext cx="1966912" cy="215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38200" y="2239504"/>
            <a:ext cx="2058689" cy="1038388"/>
            <a:chOff x="838200" y="1952785"/>
            <a:chExt cx="2058689" cy="10383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565328" y="1952785"/>
              <a:ext cx="1130085" cy="1038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838200" y="1952786"/>
              <a:ext cx="820119" cy="10383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 userDrawn="1"/>
          </p:nvSpPr>
          <p:spPr>
            <a:xfrm rot="5400000">
              <a:off x="2617918" y="2371243"/>
              <a:ext cx="356465" cy="20147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3643394" y="2239504"/>
            <a:ext cx="2058689" cy="1038388"/>
            <a:chOff x="838200" y="1952785"/>
            <a:chExt cx="2058689" cy="10383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565328" y="1952785"/>
              <a:ext cx="1130085" cy="10383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38200" y="1952786"/>
              <a:ext cx="820119" cy="10383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5400000">
              <a:off x="2617918" y="2371243"/>
              <a:ext cx="356465" cy="20147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6448588" y="2239504"/>
            <a:ext cx="2058689" cy="1038388"/>
            <a:chOff x="838200" y="1952785"/>
            <a:chExt cx="2058689" cy="1038388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565328" y="1952785"/>
              <a:ext cx="1130085" cy="103838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8200" y="1952786"/>
              <a:ext cx="820119" cy="10383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 userDrawn="1"/>
          </p:nvSpPr>
          <p:spPr>
            <a:xfrm rot="5400000">
              <a:off x="2617918" y="2371243"/>
              <a:ext cx="356465" cy="20147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9253782" y="2239504"/>
            <a:ext cx="2058689" cy="1038388"/>
            <a:chOff x="838200" y="1952785"/>
            <a:chExt cx="2058689" cy="1038388"/>
          </a:xfrm>
        </p:grpSpPr>
        <p:sp>
          <p:nvSpPr>
            <p:cNvPr id="35" name="Rectangle 34"/>
            <p:cNvSpPr/>
            <p:nvPr userDrawn="1"/>
          </p:nvSpPr>
          <p:spPr>
            <a:xfrm>
              <a:off x="1565328" y="1952785"/>
              <a:ext cx="1130085" cy="10383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38200" y="1952786"/>
              <a:ext cx="820119" cy="10383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5400000">
              <a:off x="2617918" y="2371243"/>
              <a:ext cx="356465" cy="20147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810839" y="2580468"/>
            <a:ext cx="671513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12" y="2580468"/>
            <a:ext cx="1037093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68706" y="2580468"/>
            <a:ext cx="1037093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073901" y="2580468"/>
            <a:ext cx="1037092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60719" y="4386020"/>
            <a:ext cx="4841363" cy="1671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48588" y="4386020"/>
            <a:ext cx="4841363" cy="1671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60801" y="3952926"/>
            <a:ext cx="4841281" cy="355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48588" y="3952926"/>
            <a:ext cx="4863883" cy="355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201481"/>
            <a:ext cx="10515600" cy="92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98279" y="6623626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15891" y="948203"/>
            <a:ext cx="7160217" cy="3846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6139" y="1800325"/>
            <a:ext cx="4460079" cy="3952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107621" y="1800324"/>
            <a:ext cx="60703" cy="395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357738" y="2634715"/>
            <a:ext cx="4841363" cy="311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357820" y="2110294"/>
            <a:ext cx="4841281" cy="355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45" grpId="0" animBg="1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5938098" y="6417435"/>
            <a:ext cx="357419" cy="138349"/>
            <a:chOff x="6387547" y="2248388"/>
            <a:chExt cx="992857" cy="384313"/>
          </a:xfrm>
          <a:solidFill>
            <a:schemeClr val="bg1">
              <a:lumMod val="75000"/>
            </a:schemeClr>
          </a:solidFill>
        </p:grpSpPr>
        <p:sp>
          <p:nvSpPr>
            <p:cNvPr id="12" name="Isosceles Triangle 11"/>
            <p:cNvSpPr/>
            <p:nvPr userDrawn="1"/>
          </p:nvSpPr>
          <p:spPr>
            <a:xfrm>
              <a:off x="6387547" y="2248388"/>
              <a:ext cx="445803" cy="3843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 flipV="1">
              <a:off x="6661074" y="2248388"/>
              <a:ext cx="445803" cy="3843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934601" y="2248388"/>
              <a:ext cx="445803" cy="3843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3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5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aargh" panose="00000400000000000000" pitchFamily="2" charset="0"/>
          <a:ea typeface="Marvel" panose="02000000000000000000" pitchFamily="2" charset="0"/>
          <a:cs typeface="GreyscaleBasic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jpe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123dizajn.com" TargetMode="External"/><Relationship Id="rId2" Type="http://schemas.openxmlformats.org/officeDocument/2006/relationships/hyperlink" Target="http://www.123dizajn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318" y="2780468"/>
            <a:ext cx="9144000" cy="1119460"/>
          </a:xfrm>
        </p:spPr>
        <p:txBody>
          <a:bodyPr/>
          <a:lstStyle/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eTurizam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899" y="4080931"/>
            <a:ext cx="9144000" cy="310735"/>
          </a:xfrm>
        </p:spPr>
        <p:txBody>
          <a:bodyPr>
            <a:noAutofit/>
          </a:bodyPr>
          <a:lstStyle/>
          <a:p>
            <a:r>
              <a:rPr lang="hr-HR" sz="2000" dirty="0" smtClean="0"/>
              <a:t>Powered </a:t>
            </a:r>
            <a:r>
              <a:rPr lang="hr-HR" sz="2000" dirty="0" err="1" smtClean="0"/>
              <a:t>by</a:t>
            </a:r>
            <a:r>
              <a:rPr lang="hr-HR" sz="2000" dirty="0" smtClean="0"/>
              <a:t> www.123dizajn.com</a:t>
            </a:r>
            <a:endParaRPr lang="en-US" sz="2000" dirty="0"/>
          </a:p>
        </p:txBody>
      </p:sp>
      <p:pic>
        <p:nvPicPr>
          <p:cNvPr id="1026" name="Picture 2" descr="turizampodstrani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1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Dodani moduli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12226" y="1749342"/>
            <a:ext cx="4841363" cy="4419230"/>
          </a:xfrm>
        </p:spPr>
        <p:txBody>
          <a:bodyPr/>
          <a:lstStyle/>
          <a:p>
            <a:r>
              <a:rPr lang="hr-HR" sz="1800" dirty="0"/>
              <a:t>S ovim sustavom iznajmljivanja biti ćete u mogućnosti dodati neograničen broj smještajnih </a:t>
            </a:r>
            <a:r>
              <a:rPr lang="hr-HR" sz="1800" dirty="0" smtClean="0"/>
              <a:t>jedinica </a:t>
            </a:r>
            <a:r>
              <a:rPr lang="hr-HR" sz="1800" dirty="0"/>
              <a:t>za odmor i napraviti kompletnu stranicu i katalog ponude/smještajnih </a:t>
            </a:r>
            <a:r>
              <a:rPr lang="hr-HR" sz="1800" dirty="0" smtClean="0"/>
              <a:t>jedinica.</a:t>
            </a:r>
            <a:endParaRPr lang="hr-HR" sz="1800" dirty="0"/>
          </a:p>
          <a:p>
            <a:r>
              <a:rPr lang="hr-HR" sz="1800" dirty="0"/>
              <a:t>Sustav ima ugrađenu tražilicu koja će napraviti vašu web stranicu profesionalnom i dovoljno dobrom da zadovolji Vaše online posjetitelje. </a:t>
            </a:r>
            <a:endParaRPr lang="hr-HR" sz="1800" dirty="0" smtClean="0"/>
          </a:p>
          <a:p>
            <a:r>
              <a:rPr lang="hr-HR" sz="1800" dirty="0" smtClean="0"/>
              <a:t>Dodatne opcije i mogućnosti: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First minute ponuda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err="1" smtClean="0">
                <a:solidFill>
                  <a:schemeClr val="accent2">
                    <a:lumMod val="75000"/>
                  </a:schemeClr>
                </a:solidFill>
              </a:rPr>
              <a:t>Last</a:t>
            </a: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 minute ponuda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Posebna ponuda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Dodatna ponuda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accent2">
                    <a:lumMod val="75000"/>
                  </a:schemeClr>
                </a:solidFill>
              </a:rPr>
              <a:t>Ili nešto treće što vi osmislite kao najgledanije, akcijska %%% ponuda…</a:t>
            </a:r>
            <a:endParaRPr lang="hr-H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39" y="2840146"/>
            <a:ext cx="4460079" cy="1873233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Uključeno u sustav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/>
              <a:t>Dodatne opcije i mogućnosti</a:t>
            </a:r>
            <a:endParaRPr lang="en-US" sz="1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3048001"/>
            <a:ext cx="4020457" cy="3263658"/>
          </a:xfrm>
        </p:spPr>
      </p:pic>
      <p:sp>
        <p:nvSpPr>
          <p:cNvPr id="13" name="TekstniOkvir 12"/>
          <p:cNvSpPr txBox="1"/>
          <p:nvPr/>
        </p:nvSpPr>
        <p:spPr>
          <a:xfrm>
            <a:off x="333829" y="1640115"/>
            <a:ext cx="489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Galerija s naprednim opcijama smještajne jedinice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786914" y="1603828"/>
            <a:ext cx="489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Vremenska prognoza lokacije ili više lokacija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267200" y="2307772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Google karta svake pojedinačne lokacije smještajne jedinice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7765143" y="3207657"/>
            <a:ext cx="42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Društvene mreže – povezivanje s društvenim mrežama (</a:t>
            </a:r>
            <a:r>
              <a:rPr lang="hr-HR" dirty="0" err="1" smtClean="0"/>
              <a:t>like</a:t>
            </a:r>
            <a:r>
              <a:rPr lang="hr-HR" dirty="0" smtClean="0"/>
              <a:t>, </a:t>
            </a:r>
            <a:r>
              <a:rPr lang="hr-HR" dirty="0" err="1" smtClean="0"/>
              <a:t>share</a:t>
            </a:r>
            <a:r>
              <a:rPr lang="hr-HR" dirty="0" smtClean="0"/>
              <a:t>, </a:t>
            </a:r>
            <a:r>
              <a:rPr lang="hr-HR" dirty="0" err="1" smtClean="0"/>
              <a:t>tweet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673600" y="4513943"/>
            <a:ext cx="709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SEO </a:t>
            </a:r>
            <a:r>
              <a:rPr lang="hr-HR" dirty="0" err="1" smtClean="0"/>
              <a:t>optimatizacija</a:t>
            </a:r>
            <a:r>
              <a:rPr lang="hr-HR" dirty="0" smtClean="0"/>
              <a:t> sustava – automatsko ili ručno dodavanje ključnih riječi i pojmova za svaku smještajnu jedinicu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6545943" y="6023429"/>
            <a:ext cx="717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Mobilna verzija sustava i web stranice</a:t>
            </a:r>
            <a:endParaRPr lang="hr-HR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4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  <p:pic>
        <p:nvPicPr>
          <p:cNvPr id="1026" name="Picture 2" descr="https://123dizajn.com/cache/advportfoliopro/2_png_a184e1eba9f1da8769255b80c6d92c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32" y="-499242"/>
            <a:ext cx="1333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Kompletne mogućnosti i rješenja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0312" y="1143391"/>
            <a:ext cx="57476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hr-HR" sz="2000" b="1" dirty="0"/>
              <a:t>Korisničke mogućnosti:</a:t>
            </a:r>
            <a:r>
              <a:rPr lang="hr-HR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Jednostavno kreiranje smještajnih jedinica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Dodavanje njihovih karakateristika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Dodavanje i odabir dodatnog sadržaja (wifi, klima, parking...)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Kreiranje različitih vrsta cijena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Kreiranje dodatnih cijena usluga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Dodavanje google maps lokacije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Napredna tražilica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Automatski prijevod! </a:t>
            </a:r>
            <a:r>
              <a:rPr lang="hr-HR" sz="1600" dirty="0" smtClean="0"/>
              <a:t>Aktivacija </a:t>
            </a:r>
            <a:r>
              <a:rPr lang="hr-HR" sz="1600" dirty="0"/>
              <a:t>i mogućnosti 28 svjetskih jezika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Različite </a:t>
            </a:r>
            <a:r>
              <a:rPr lang="hr-HR" sz="1600" dirty="0"/>
              <a:t>kategorije smještaja (apartmani, sobe, kuće za odmor, vile i drugo)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Kompletan online booking ili „pošalji upit“ koji dolazi na Vašu email adresu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Kompletan izračunom cijena svih odabranih usluga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Plaćanje putem bankovnog računa, offline credit card plaćanje, plaćanje u agenciji i drugo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Automatsko kreiranje online PDF dokumenta rezervacije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Dodavanje video zapisa sa youtube kanala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Kreiranje </a:t>
            </a:r>
            <a:r>
              <a:rPr lang="hr-HR" sz="1600" dirty="0"/>
              <a:t>rezervacija unutar sustava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2" y="1131376"/>
            <a:ext cx="5713905" cy="51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Nas su odabrali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5238088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719" y="2954390"/>
            <a:ext cx="2486025" cy="12763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37" y="5126225"/>
            <a:ext cx="6534150" cy="10477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965" y="4326785"/>
            <a:ext cx="1809750" cy="7524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852" y="2820061"/>
            <a:ext cx="2705100" cy="11906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901" y="3115336"/>
            <a:ext cx="2638425" cy="8953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215" y="4213281"/>
            <a:ext cx="2952750" cy="9620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99" y="5153611"/>
            <a:ext cx="3530144" cy="9917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93" y="6218430"/>
            <a:ext cx="3221838" cy="64884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04960" y="5473131"/>
            <a:ext cx="2050755" cy="115662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1516" y="6085979"/>
            <a:ext cx="3219450" cy="693297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120" y="2203892"/>
            <a:ext cx="1281112" cy="7132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" y="2062978"/>
            <a:ext cx="3095625" cy="8953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499" y="4106419"/>
            <a:ext cx="2562225" cy="101917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3003" y="4417035"/>
            <a:ext cx="1857375" cy="495300"/>
          </a:xfrm>
          <a:prstGeom prst="rect">
            <a:avLst/>
          </a:prstGeom>
        </p:spPr>
      </p:pic>
      <p:pic>
        <p:nvPicPr>
          <p:cNvPr id="1026" name="Picture 2" descr="http://www.daltours.com/images/nav/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31" y="6294106"/>
            <a:ext cx="21240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759" y="3195832"/>
            <a:ext cx="2600325" cy="4762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8518" y="4112235"/>
            <a:ext cx="2457450" cy="1104900"/>
          </a:xfrm>
          <a:prstGeom prst="rect">
            <a:avLst/>
          </a:prstGeom>
        </p:spPr>
      </p:pic>
      <p:pic>
        <p:nvPicPr>
          <p:cNvPr id="2050" name="Picture 2" descr="Domino trave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3" y="1198614"/>
            <a:ext cx="27336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71612" y="1080192"/>
            <a:ext cx="2152650" cy="8096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97016" y="2069015"/>
            <a:ext cx="3454492" cy="6880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3380" y="1098366"/>
            <a:ext cx="1574975" cy="7181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89653" y="1021010"/>
            <a:ext cx="1651175" cy="8938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72661" y="2262703"/>
            <a:ext cx="3075667" cy="6420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78732" y="1090642"/>
            <a:ext cx="1838325" cy="866775"/>
          </a:xfrm>
          <a:prstGeom prst="rect">
            <a:avLst/>
          </a:prstGeom>
        </p:spPr>
      </p:pic>
      <p:pic>
        <p:nvPicPr>
          <p:cNvPr id="2052" name="Picture 4" descr="Brattia Travel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0" y="2255242"/>
            <a:ext cx="1392840" cy="7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40228" y="3014849"/>
            <a:ext cx="10900229" cy="410523"/>
          </a:xfrm>
        </p:spPr>
        <p:txBody>
          <a:bodyPr/>
          <a:lstStyle/>
          <a:p>
            <a:r>
              <a:rPr lang="hr-HR" sz="4000" dirty="0" smtClean="0">
                <a:latin typeface="+mn-lt"/>
              </a:rPr>
              <a:t>KOMPLETNO RJEŠENJE ZA TURISTIČKE DJELATNOSTI</a:t>
            </a:r>
            <a:endParaRPr lang="en-US" sz="4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935353" y="4145788"/>
            <a:ext cx="8224646" cy="658439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Kontaktirajte nas i zatražite prezentaciju i detaljnu ponudu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439849" y="4653021"/>
            <a:ext cx="7270207" cy="17768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www.123dizajn.com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info@123dizajn.com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+385(48)681-266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74" y="881649"/>
            <a:ext cx="2012451" cy="1972991"/>
          </a:xfrm>
        </p:spPr>
      </p:pic>
    </p:spTree>
    <p:extLst>
      <p:ext uri="{BB962C8B-B14F-4D97-AF65-F5344CB8AC3E}">
        <p14:creationId xmlns:p14="http://schemas.microsoft.com/office/powerpoint/2010/main" val="6656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solidFill>
            <a:schemeClr val="bg1">
              <a:lumMod val="85000"/>
              <a:alpha val="91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solidFill>
            <a:schemeClr val="bg1">
              <a:lumMod val="85000"/>
              <a:alpha val="91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solidFill>
            <a:schemeClr val="bg1">
              <a:lumMod val="85000"/>
              <a:alpha val="91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9654" y="2508088"/>
            <a:ext cx="3044253" cy="166542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Kompletno </a:t>
            </a:r>
            <a:r>
              <a:rPr lang="hr-HR" dirty="0" err="1" smtClean="0">
                <a:latin typeface="+mn-lt"/>
              </a:rPr>
              <a:t>Booking</a:t>
            </a:r>
            <a:r>
              <a:rPr lang="hr-HR" dirty="0" smtClean="0">
                <a:latin typeface="+mn-lt"/>
              </a:rPr>
              <a:t> web rješenje</a:t>
            </a:r>
            <a:endParaRPr lang="en-US" dirty="0">
              <a:latin typeface="+mn-lt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 flipH="1">
            <a:off x="5490669" y="3306590"/>
            <a:ext cx="369710" cy="369406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79 w 512"/>
              <a:gd name="T5" fmla="*/ 248 h 512"/>
              <a:gd name="T6" fmla="*/ 361 w 512"/>
              <a:gd name="T7" fmla="*/ 144 h 512"/>
              <a:gd name="T8" fmla="*/ 479 w 512"/>
              <a:gd name="T9" fmla="*/ 248 h 512"/>
              <a:gd name="T10" fmla="*/ 180 w 512"/>
              <a:gd name="T11" fmla="*/ 392 h 512"/>
              <a:gd name="T12" fmla="*/ 248 w 512"/>
              <a:gd name="T13" fmla="*/ 479 h 512"/>
              <a:gd name="T14" fmla="*/ 265 w 512"/>
              <a:gd name="T15" fmla="*/ 34 h 512"/>
              <a:gd name="T16" fmla="*/ 264 w 512"/>
              <a:gd name="T17" fmla="*/ 148 h 512"/>
              <a:gd name="T18" fmla="*/ 265 w 512"/>
              <a:gd name="T19" fmla="*/ 34 h 512"/>
              <a:gd name="T20" fmla="*/ 411 w 512"/>
              <a:gd name="T21" fmla="*/ 96 h 512"/>
              <a:gd name="T22" fmla="*/ 293 w 512"/>
              <a:gd name="T23" fmla="*/ 36 h 512"/>
              <a:gd name="T24" fmla="*/ 248 w 512"/>
              <a:gd name="T25" fmla="*/ 148 h 512"/>
              <a:gd name="T26" fmla="*/ 247 w 512"/>
              <a:gd name="T27" fmla="*/ 34 h 512"/>
              <a:gd name="T28" fmla="*/ 158 w 512"/>
              <a:gd name="T29" fmla="*/ 129 h 512"/>
              <a:gd name="T30" fmla="*/ 219 w 512"/>
              <a:gd name="T31" fmla="*/ 36 h 512"/>
              <a:gd name="T32" fmla="*/ 167 w 512"/>
              <a:gd name="T33" fmla="*/ 150 h 512"/>
              <a:gd name="T34" fmla="*/ 248 w 512"/>
              <a:gd name="T35" fmla="*/ 248 h 512"/>
              <a:gd name="T36" fmla="*/ 167 w 512"/>
              <a:gd name="T37" fmla="*/ 150 h 512"/>
              <a:gd name="T38" fmla="*/ 248 w 512"/>
              <a:gd name="T39" fmla="*/ 364 h 512"/>
              <a:gd name="T40" fmla="*/ 149 w 512"/>
              <a:gd name="T41" fmla="*/ 264 h 512"/>
              <a:gd name="T42" fmla="*/ 219 w 512"/>
              <a:gd name="T43" fmla="*/ 476 h 512"/>
              <a:gd name="T44" fmla="*/ 164 w 512"/>
              <a:gd name="T45" fmla="*/ 397 h 512"/>
              <a:gd name="T46" fmla="*/ 264 w 512"/>
              <a:gd name="T47" fmla="*/ 479 h 512"/>
              <a:gd name="T48" fmla="*/ 332 w 512"/>
              <a:gd name="T49" fmla="*/ 392 h 512"/>
              <a:gd name="T50" fmla="*/ 264 w 512"/>
              <a:gd name="T51" fmla="*/ 479 h 512"/>
              <a:gd name="T52" fmla="*/ 401 w 512"/>
              <a:gd name="T53" fmla="*/ 425 h 512"/>
              <a:gd name="T54" fmla="*/ 348 w 512"/>
              <a:gd name="T55" fmla="*/ 397 h 512"/>
              <a:gd name="T56" fmla="*/ 264 w 512"/>
              <a:gd name="T57" fmla="*/ 364 h 512"/>
              <a:gd name="T58" fmla="*/ 363 w 512"/>
              <a:gd name="T59" fmla="*/ 264 h 512"/>
              <a:gd name="T60" fmla="*/ 264 w 512"/>
              <a:gd name="T61" fmla="*/ 248 h 512"/>
              <a:gd name="T62" fmla="*/ 345 w 512"/>
              <a:gd name="T63" fmla="*/ 150 h 512"/>
              <a:gd name="T64" fmla="*/ 264 w 512"/>
              <a:gd name="T65" fmla="*/ 248 h 512"/>
              <a:gd name="T66" fmla="*/ 151 w 512"/>
              <a:gd name="T67" fmla="*/ 144 h 512"/>
              <a:gd name="T68" fmla="*/ 33 w 512"/>
              <a:gd name="T69" fmla="*/ 248 h 512"/>
              <a:gd name="T70" fmla="*/ 33 w 512"/>
              <a:gd name="T71" fmla="*/ 264 h 512"/>
              <a:gd name="T72" fmla="*/ 157 w 512"/>
              <a:gd name="T73" fmla="*/ 382 h 512"/>
              <a:gd name="T74" fmla="*/ 33 w 512"/>
              <a:gd name="T75" fmla="*/ 264 h 512"/>
              <a:gd name="T76" fmla="*/ 355 w 512"/>
              <a:gd name="T77" fmla="*/ 382 h 512"/>
              <a:gd name="T78" fmla="*/ 479 w 512"/>
              <a:gd name="T79" fmla="*/ 2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479" y="248"/>
                </a:moveTo>
                <a:cubicBezTo>
                  <a:pt x="380" y="248"/>
                  <a:pt x="380" y="248"/>
                  <a:pt x="380" y="248"/>
                </a:cubicBezTo>
                <a:cubicBezTo>
                  <a:pt x="379" y="211"/>
                  <a:pt x="372" y="176"/>
                  <a:pt x="361" y="144"/>
                </a:cubicBezTo>
                <a:cubicBezTo>
                  <a:pt x="383" y="135"/>
                  <a:pt x="403" y="123"/>
                  <a:pt x="422" y="108"/>
                </a:cubicBezTo>
                <a:cubicBezTo>
                  <a:pt x="456" y="145"/>
                  <a:pt x="477" y="194"/>
                  <a:pt x="479" y="248"/>
                </a:cubicBezTo>
                <a:close/>
                <a:moveTo>
                  <a:pt x="247" y="479"/>
                </a:moveTo>
                <a:cubicBezTo>
                  <a:pt x="219" y="456"/>
                  <a:pt x="196" y="426"/>
                  <a:pt x="180" y="392"/>
                </a:cubicBezTo>
                <a:cubicBezTo>
                  <a:pt x="201" y="385"/>
                  <a:pt x="224" y="381"/>
                  <a:pt x="248" y="380"/>
                </a:cubicBezTo>
                <a:cubicBezTo>
                  <a:pt x="248" y="479"/>
                  <a:pt x="248" y="479"/>
                  <a:pt x="248" y="479"/>
                </a:cubicBezTo>
                <a:cubicBezTo>
                  <a:pt x="247" y="479"/>
                  <a:pt x="247" y="479"/>
                  <a:pt x="247" y="479"/>
                </a:cubicBezTo>
                <a:close/>
                <a:moveTo>
                  <a:pt x="265" y="34"/>
                </a:moveTo>
                <a:cubicBezTo>
                  <a:pt x="296" y="59"/>
                  <a:pt x="322" y="94"/>
                  <a:pt x="339" y="135"/>
                </a:cubicBezTo>
                <a:cubicBezTo>
                  <a:pt x="315" y="143"/>
                  <a:pt x="290" y="147"/>
                  <a:pt x="264" y="148"/>
                </a:cubicBezTo>
                <a:cubicBezTo>
                  <a:pt x="264" y="33"/>
                  <a:pt x="264" y="33"/>
                  <a:pt x="264" y="33"/>
                </a:cubicBezTo>
                <a:cubicBezTo>
                  <a:pt x="265" y="33"/>
                  <a:pt x="265" y="33"/>
                  <a:pt x="265" y="34"/>
                </a:cubicBezTo>
                <a:close/>
                <a:moveTo>
                  <a:pt x="293" y="36"/>
                </a:moveTo>
                <a:cubicBezTo>
                  <a:pt x="338" y="44"/>
                  <a:pt x="379" y="65"/>
                  <a:pt x="411" y="96"/>
                </a:cubicBezTo>
                <a:cubicBezTo>
                  <a:pt x="394" y="109"/>
                  <a:pt x="375" y="121"/>
                  <a:pt x="354" y="129"/>
                </a:cubicBezTo>
                <a:cubicBezTo>
                  <a:pt x="339" y="93"/>
                  <a:pt x="318" y="62"/>
                  <a:pt x="293" y="36"/>
                </a:cubicBezTo>
                <a:close/>
                <a:moveTo>
                  <a:pt x="248" y="33"/>
                </a:moveTo>
                <a:cubicBezTo>
                  <a:pt x="248" y="148"/>
                  <a:pt x="248" y="148"/>
                  <a:pt x="248" y="148"/>
                </a:cubicBezTo>
                <a:cubicBezTo>
                  <a:pt x="222" y="147"/>
                  <a:pt x="197" y="143"/>
                  <a:pt x="173" y="135"/>
                </a:cubicBezTo>
                <a:cubicBezTo>
                  <a:pt x="190" y="94"/>
                  <a:pt x="216" y="59"/>
                  <a:pt x="247" y="34"/>
                </a:cubicBezTo>
                <a:cubicBezTo>
                  <a:pt x="247" y="33"/>
                  <a:pt x="247" y="33"/>
                  <a:pt x="248" y="33"/>
                </a:cubicBezTo>
                <a:close/>
                <a:moveTo>
                  <a:pt x="158" y="129"/>
                </a:moveTo>
                <a:cubicBezTo>
                  <a:pt x="137" y="121"/>
                  <a:pt x="118" y="109"/>
                  <a:pt x="101" y="96"/>
                </a:cubicBezTo>
                <a:cubicBezTo>
                  <a:pt x="133" y="65"/>
                  <a:pt x="174" y="44"/>
                  <a:pt x="219" y="36"/>
                </a:cubicBezTo>
                <a:cubicBezTo>
                  <a:pt x="194" y="62"/>
                  <a:pt x="173" y="93"/>
                  <a:pt x="158" y="129"/>
                </a:cubicBezTo>
                <a:close/>
                <a:moveTo>
                  <a:pt x="167" y="150"/>
                </a:moveTo>
                <a:cubicBezTo>
                  <a:pt x="192" y="159"/>
                  <a:pt x="220" y="164"/>
                  <a:pt x="248" y="165"/>
                </a:cubicBezTo>
                <a:cubicBezTo>
                  <a:pt x="248" y="248"/>
                  <a:pt x="248" y="248"/>
                  <a:pt x="248" y="248"/>
                </a:cubicBezTo>
                <a:cubicBezTo>
                  <a:pt x="149" y="248"/>
                  <a:pt x="149" y="248"/>
                  <a:pt x="149" y="248"/>
                </a:cubicBezTo>
                <a:cubicBezTo>
                  <a:pt x="150" y="213"/>
                  <a:pt x="156" y="180"/>
                  <a:pt x="167" y="150"/>
                </a:cubicBezTo>
                <a:close/>
                <a:moveTo>
                  <a:pt x="248" y="264"/>
                </a:moveTo>
                <a:cubicBezTo>
                  <a:pt x="248" y="364"/>
                  <a:pt x="248" y="364"/>
                  <a:pt x="248" y="364"/>
                </a:cubicBezTo>
                <a:cubicBezTo>
                  <a:pt x="222" y="365"/>
                  <a:pt x="197" y="369"/>
                  <a:pt x="173" y="376"/>
                </a:cubicBezTo>
                <a:cubicBezTo>
                  <a:pt x="158" y="342"/>
                  <a:pt x="150" y="304"/>
                  <a:pt x="149" y="264"/>
                </a:cubicBezTo>
                <a:lnTo>
                  <a:pt x="248" y="264"/>
                </a:lnTo>
                <a:close/>
                <a:moveTo>
                  <a:pt x="219" y="476"/>
                </a:moveTo>
                <a:cubicBezTo>
                  <a:pt x="179" y="469"/>
                  <a:pt x="141" y="451"/>
                  <a:pt x="111" y="425"/>
                </a:cubicBezTo>
                <a:cubicBezTo>
                  <a:pt x="128" y="414"/>
                  <a:pt x="145" y="404"/>
                  <a:pt x="164" y="397"/>
                </a:cubicBezTo>
                <a:cubicBezTo>
                  <a:pt x="178" y="427"/>
                  <a:pt x="197" y="454"/>
                  <a:pt x="219" y="476"/>
                </a:cubicBezTo>
                <a:close/>
                <a:moveTo>
                  <a:pt x="264" y="479"/>
                </a:moveTo>
                <a:cubicBezTo>
                  <a:pt x="264" y="380"/>
                  <a:pt x="264" y="380"/>
                  <a:pt x="264" y="380"/>
                </a:cubicBezTo>
                <a:cubicBezTo>
                  <a:pt x="288" y="381"/>
                  <a:pt x="311" y="385"/>
                  <a:pt x="332" y="392"/>
                </a:cubicBezTo>
                <a:cubicBezTo>
                  <a:pt x="316" y="426"/>
                  <a:pt x="293" y="456"/>
                  <a:pt x="265" y="479"/>
                </a:cubicBezTo>
                <a:cubicBezTo>
                  <a:pt x="265" y="479"/>
                  <a:pt x="265" y="479"/>
                  <a:pt x="264" y="479"/>
                </a:cubicBezTo>
                <a:close/>
                <a:moveTo>
                  <a:pt x="348" y="397"/>
                </a:moveTo>
                <a:cubicBezTo>
                  <a:pt x="367" y="404"/>
                  <a:pt x="384" y="414"/>
                  <a:pt x="401" y="425"/>
                </a:cubicBezTo>
                <a:cubicBezTo>
                  <a:pt x="371" y="451"/>
                  <a:pt x="333" y="469"/>
                  <a:pt x="293" y="476"/>
                </a:cubicBezTo>
                <a:cubicBezTo>
                  <a:pt x="315" y="454"/>
                  <a:pt x="334" y="427"/>
                  <a:pt x="348" y="397"/>
                </a:cubicBezTo>
                <a:close/>
                <a:moveTo>
                  <a:pt x="339" y="376"/>
                </a:moveTo>
                <a:cubicBezTo>
                  <a:pt x="315" y="369"/>
                  <a:pt x="290" y="365"/>
                  <a:pt x="264" y="364"/>
                </a:cubicBezTo>
                <a:cubicBezTo>
                  <a:pt x="264" y="264"/>
                  <a:pt x="264" y="264"/>
                  <a:pt x="264" y="264"/>
                </a:cubicBezTo>
                <a:cubicBezTo>
                  <a:pt x="363" y="264"/>
                  <a:pt x="363" y="264"/>
                  <a:pt x="363" y="264"/>
                </a:cubicBezTo>
                <a:cubicBezTo>
                  <a:pt x="362" y="304"/>
                  <a:pt x="354" y="342"/>
                  <a:pt x="339" y="376"/>
                </a:cubicBezTo>
                <a:close/>
                <a:moveTo>
                  <a:pt x="264" y="248"/>
                </a:moveTo>
                <a:cubicBezTo>
                  <a:pt x="264" y="165"/>
                  <a:pt x="264" y="165"/>
                  <a:pt x="264" y="165"/>
                </a:cubicBezTo>
                <a:cubicBezTo>
                  <a:pt x="293" y="164"/>
                  <a:pt x="320" y="159"/>
                  <a:pt x="345" y="150"/>
                </a:cubicBezTo>
                <a:cubicBezTo>
                  <a:pt x="356" y="180"/>
                  <a:pt x="362" y="213"/>
                  <a:pt x="363" y="248"/>
                </a:cubicBezTo>
                <a:lnTo>
                  <a:pt x="264" y="248"/>
                </a:lnTo>
                <a:close/>
                <a:moveTo>
                  <a:pt x="90" y="108"/>
                </a:moveTo>
                <a:cubicBezTo>
                  <a:pt x="109" y="123"/>
                  <a:pt x="129" y="135"/>
                  <a:pt x="151" y="144"/>
                </a:cubicBezTo>
                <a:cubicBezTo>
                  <a:pt x="140" y="176"/>
                  <a:pt x="133" y="211"/>
                  <a:pt x="132" y="248"/>
                </a:cubicBezTo>
                <a:cubicBezTo>
                  <a:pt x="33" y="248"/>
                  <a:pt x="33" y="248"/>
                  <a:pt x="33" y="248"/>
                </a:cubicBezTo>
                <a:cubicBezTo>
                  <a:pt x="35" y="194"/>
                  <a:pt x="56" y="145"/>
                  <a:pt x="90" y="108"/>
                </a:cubicBezTo>
                <a:close/>
                <a:moveTo>
                  <a:pt x="33" y="264"/>
                </a:moveTo>
                <a:cubicBezTo>
                  <a:pt x="132" y="264"/>
                  <a:pt x="132" y="264"/>
                  <a:pt x="132" y="264"/>
                </a:cubicBezTo>
                <a:cubicBezTo>
                  <a:pt x="134" y="306"/>
                  <a:pt x="142" y="346"/>
                  <a:pt x="157" y="382"/>
                </a:cubicBezTo>
                <a:cubicBezTo>
                  <a:pt x="136" y="390"/>
                  <a:pt x="117" y="401"/>
                  <a:pt x="99" y="414"/>
                </a:cubicBezTo>
                <a:cubicBezTo>
                  <a:pt x="60" y="375"/>
                  <a:pt x="36" y="323"/>
                  <a:pt x="33" y="264"/>
                </a:cubicBezTo>
                <a:close/>
                <a:moveTo>
                  <a:pt x="413" y="414"/>
                </a:moveTo>
                <a:cubicBezTo>
                  <a:pt x="395" y="401"/>
                  <a:pt x="376" y="390"/>
                  <a:pt x="355" y="382"/>
                </a:cubicBezTo>
                <a:cubicBezTo>
                  <a:pt x="370" y="346"/>
                  <a:pt x="378" y="306"/>
                  <a:pt x="380" y="264"/>
                </a:cubicBezTo>
                <a:cubicBezTo>
                  <a:pt x="479" y="264"/>
                  <a:pt x="479" y="264"/>
                  <a:pt x="479" y="264"/>
                </a:cubicBezTo>
                <a:cubicBezTo>
                  <a:pt x="476" y="323"/>
                  <a:pt x="452" y="375"/>
                  <a:pt x="413" y="41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 flipH="1">
            <a:off x="8927091" y="3384348"/>
            <a:ext cx="466472" cy="408163"/>
            <a:chOff x="7337425" y="1044575"/>
            <a:chExt cx="1181101" cy="1033463"/>
          </a:xfrm>
          <a:solidFill>
            <a:schemeClr val="bg2">
              <a:lumMod val="75000"/>
            </a:schemeClr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7337425" y="1044575"/>
              <a:ext cx="1181100" cy="847725"/>
            </a:xfrm>
            <a:custGeom>
              <a:avLst/>
              <a:gdLst>
                <a:gd name="T0" fmla="*/ 312 w 312"/>
                <a:gd name="T1" fmla="*/ 59 h 224"/>
                <a:gd name="T2" fmla="*/ 289 w 312"/>
                <a:gd name="T3" fmla="*/ 30 h 224"/>
                <a:gd name="T4" fmla="*/ 162 w 312"/>
                <a:gd name="T5" fmla="*/ 1 h 224"/>
                <a:gd name="T6" fmla="*/ 156 w 312"/>
                <a:gd name="T7" fmla="*/ 0 h 224"/>
                <a:gd name="T8" fmla="*/ 149 w 312"/>
                <a:gd name="T9" fmla="*/ 1 h 224"/>
                <a:gd name="T10" fmla="*/ 23 w 312"/>
                <a:gd name="T11" fmla="*/ 30 h 224"/>
                <a:gd name="T12" fmla="*/ 0 w 312"/>
                <a:gd name="T13" fmla="*/ 59 h 224"/>
                <a:gd name="T14" fmla="*/ 23 w 312"/>
                <a:gd name="T15" fmla="*/ 87 h 224"/>
                <a:gd name="T16" fmla="*/ 49 w 312"/>
                <a:gd name="T17" fmla="*/ 93 h 224"/>
                <a:gd name="T18" fmla="*/ 49 w 312"/>
                <a:gd name="T19" fmla="*/ 176 h 224"/>
                <a:gd name="T20" fmla="*/ 156 w 312"/>
                <a:gd name="T21" fmla="*/ 224 h 224"/>
                <a:gd name="T22" fmla="*/ 263 w 312"/>
                <a:gd name="T23" fmla="*/ 176 h 224"/>
                <a:gd name="T24" fmla="*/ 263 w 312"/>
                <a:gd name="T25" fmla="*/ 93 h 224"/>
                <a:gd name="T26" fmla="*/ 289 w 312"/>
                <a:gd name="T27" fmla="*/ 87 h 224"/>
                <a:gd name="T28" fmla="*/ 312 w 312"/>
                <a:gd name="T29" fmla="*/ 59 h 224"/>
                <a:gd name="T30" fmla="*/ 244 w 312"/>
                <a:gd name="T31" fmla="*/ 176 h 224"/>
                <a:gd name="T32" fmla="*/ 156 w 312"/>
                <a:gd name="T33" fmla="*/ 205 h 224"/>
                <a:gd name="T34" fmla="*/ 68 w 312"/>
                <a:gd name="T35" fmla="*/ 176 h 224"/>
                <a:gd name="T36" fmla="*/ 68 w 312"/>
                <a:gd name="T37" fmla="*/ 98 h 224"/>
                <a:gd name="T38" fmla="*/ 150 w 312"/>
                <a:gd name="T39" fmla="*/ 116 h 224"/>
                <a:gd name="T40" fmla="*/ 156 w 312"/>
                <a:gd name="T41" fmla="*/ 117 h 224"/>
                <a:gd name="T42" fmla="*/ 163 w 312"/>
                <a:gd name="T43" fmla="*/ 116 h 224"/>
                <a:gd name="T44" fmla="*/ 244 w 312"/>
                <a:gd name="T45" fmla="*/ 98 h 224"/>
                <a:gd name="T46" fmla="*/ 244 w 312"/>
                <a:gd name="T47" fmla="*/ 176 h 224"/>
                <a:gd name="T48" fmla="*/ 158 w 312"/>
                <a:gd name="T49" fmla="*/ 97 h 224"/>
                <a:gd name="T50" fmla="*/ 156 w 312"/>
                <a:gd name="T51" fmla="*/ 98 h 224"/>
                <a:gd name="T52" fmla="*/ 154 w 312"/>
                <a:gd name="T53" fmla="*/ 97 h 224"/>
                <a:gd name="T54" fmla="*/ 27 w 312"/>
                <a:gd name="T55" fmla="*/ 68 h 224"/>
                <a:gd name="T56" fmla="*/ 20 w 312"/>
                <a:gd name="T57" fmla="*/ 59 h 224"/>
                <a:gd name="T58" fmla="*/ 27 w 312"/>
                <a:gd name="T59" fmla="*/ 49 h 224"/>
                <a:gd name="T60" fmla="*/ 154 w 312"/>
                <a:gd name="T61" fmla="*/ 20 h 224"/>
                <a:gd name="T62" fmla="*/ 156 w 312"/>
                <a:gd name="T63" fmla="*/ 20 h 224"/>
                <a:gd name="T64" fmla="*/ 158 w 312"/>
                <a:gd name="T65" fmla="*/ 20 h 224"/>
                <a:gd name="T66" fmla="*/ 285 w 312"/>
                <a:gd name="T67" fmla="*/ 49 h 224"/>
                <a:gd name="T68" fmla="*/ 293 w 312"/>
                <a:gd name="T69" fmla="*/ 59 h 224"/>
                <a:gd name="T70" fmla="*/ 285 w 312"/>
                <a:gd name="T71" fmla="*/ 68 h 224"/>
                <a:gd name="T72" fmla="*/ 158 w 312"/>
                <a:gd name="T73" fmla="*/ 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2" h="224">
                  <a:moveTo>
                    <a:pt x="312" y="59"/>
                  </a:moveTo>
                  <a:cubicBezTo>
                    <a:pt x="312" y="45"/>
                    <a:pt x="303" y="33"/>
                    <a:pt x="289" y="30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8" y="0"/>
                    <a:pt x="156" y="0"/>
                  </a:cubicBezTo>
                  <a:cubicBezTo>
                    <a:pt x="154" y="0"/>
                    <a:pt x="152" y="0"/>
                    <a:pt x="149" y="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9" y="33"/>
                    <a:pt x="0" y="45"/>
                    <a:pt x="0" y="59"/>
                  </a:cubicBezTo>
                  <a:cubicBezTo>
                    <a:pt x="0" y="72"/>
                    <a:pt x="9" y="84"/>
                    <a:pt x="23" y="87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201"/>
                    <a:pt x="78" y="224"/>
                    <a:pt x="156" y="224"/>
                  </a:cubicBezTo>
                  <a:cubicBezTo>
                    <a:pt x="234" y="224"/>
                    <a:pt x="263" y="201"/>
                    <a:pt x="263" y="176"/>
                  </a:cubicBezTo>
                  <a:cubicBezTo>
                    <a:pt x="263" y="93"/>
                    <a:pt x="263" y="93"/>
                    <a:pt x="263" y="93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303" y="84"/>
                    <a:pt x="312" y="72"/>
                    <a:pt x="312" y="59"/>
                  </a:cubicBezTo>
                  <a:close/>
                  <a:moveTo>
                    <a:pt x="244" y="176"/>
                  </a:moveTo>
                  <a:cubicBezTo>
                    <a:pt x="244" y="186"/>
                    <a:pt x="215" y="205"/>
                    <a:pt x="156" y="205"/>
                  </a:cubicBezTo>
                  <a:cubicBezTo>
                    <a:pt x="98" y="205"/>
                    <a:pt x="68" y="186"/>
                    <a:pt x="68" y="176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2" y="117"/>
                    <a:pt x="154" y="117"/>
                    <a:pt x="156" y="117"/>
                  </a:cubicBezTo>
                  <a:cubicBezTo>
                    <a:pt x="158" y="117"/>
                    <a:pt x="160" y="117"/>
                    <a:pt x="163" y="116"/>
                  </a:cubicBezTo>
                  <a:cubicBezTo>
                    <a:pt x="244" y="98"/>
                    <a:pt x="244" y="98"/>
                    <a:pt x="244" y="98"/>
                  </a:cubicBezTo>
                  <a:lnTo>
                    <a:pt x="244" y="176"/>
                  </a:lnTo>
                  <a:close/>
                  <a:moveTo>
                    <a:pt x="158" y="97"/>
                  </a:moveTo>
                  <a:cubicBezTo>
                    <a:pt x="157" y="97"/>
                    <a:pt x="157" y="98"/>
                    <a:pt x="156" y="98"/>
                  </a:cubicBezTo>
                  <a:cubicBezTo>
                    <a:pt x="155" y="98"/>
                    <a:pt x="155" y="97"/>
                    <a:pt x="154" y="9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3" y="67"/>
                    <a:pt x="20" y="63"/>
                    <a:pt x="20" y="59"/>
                  </a:cubicBezTo>
                  <a:cubicBezTo>
                    <a:pt x="20" y="54"/>
                    <a:pt x="23" y="50"/>
                    <a:pt x="27" y="4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6" y="20"/>
                  </a:cubicBezTo>
                  <a:cubicBezTo>
                    <a:pt x="157" y="20"/>
                    <a:pt x="157" y="20"/>
                    <a:pt x="158" y="20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50"/>
                    <a:pt x="293" y="54"/>
                    <a:pt x="293" y="59"/>
                  </a:cubicBezTo>
                  <a:cubicBezTo>
                    <a:pt x="293" y="63"/>
                    <a:pt x="289" y="67"/>
                    <a:pt x="285" y="68"/>
                  </a:cubicBezTo>
                  <a:lnTo>
                    <a:pt x="15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8408988" y="1414463"/>
              <a:ext cx="71438" cy="404813"/>
            </a:xfrm>
            <a:custGeom>
              <a:avLst/>
              <a:gdLst>
                <a:gd name="T0" fmla="*/ 0 w 19"/>
                <a:gd name="T1" fmla="*/ 9 h 107"/>
                <a:gd name="T2" fmla="*/ 0 w 19"/>
                <a:gd name="T3" fmla="*/ 97 h 107"/>
                <a:gd name="T4" fmla="*/ 10 w 19"/>
                <a:gd name="T5" fmla="*/ 107 h 107"/>
                <a:gd name="T6" fmla="*/ 19 w 19"/>
                <a:gd name="T7" fmla="*/ 97 h 107"/>
                <a:gd name="T8" fmla="*/ 19 w 19"/>
                <a:gd name="T9" fmla="*/ 9 h 107"/>
                <a:gd name="T10" fmla="*/ 10 w 19"/>
                <a:gd name="T11" fmla="*/ 0 h 107"/>
                <a:gd name="T12" fmla="*/ 0 w 19"/>
                <a:gd name="T13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7">
                  <a:moveTo>
                    <a:pt x="0" y="9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15" y="107"/>
                    <a:pt x="19" y="102"/>
                    <a:pt x="19" y="9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8370888" y="1857375"/>
              <a:ext cx="147638" cy="220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Freeform 19"/>
          <p:cNvSpPr>
            <a:spLocks noEditPoints="1"/>
          </p:cNvSpPr>
          <p:nvPr/>
        </p:nvSpPr>
        <p:spPr bwMode="auto">
          <a:xfrm flipH="1">
            <a:off x="7184546" y="3353994"/>
            <a:ext cx="448976" cy="323805"/>
          </a:xfrm>
          <a:custGeom>
            <a:avLst/>
            <a:gdLst>
              <a:gd name="T0" fmla="*/ 373 w 460"/>
              <a:gd name="T1" fmla="*/ 117 h 331"/>
              <a:gd name="T2" fmla="*/ 244 w 460"/>
              <a:gd name="T3" fmla="*/ 0 h 331"/>
              <a:gd name="T4" fmla="*/ 127 w 460"/>
              <a:gd name="T5" fmla="*/ 75 h 331"/>
              <a:gd name="T6" fmla="*/ 108 w 460"/>
              <a:gd name="T7" fmla="*/ 72 h 331"/>
              <a:gd name="T8" fmla="*/ 43 w 460"/>
              <a:gd name="T9" fmla="*/ 137 h 331"/>
              <a:gd name="T10" fmla="*/ 47 w 460"/>
              <a:gd name="T11" fmla="*/ 157 h 331"/>
              <a:gd name="T12" fmla="*/ 0 w 460"/>
              <a:gd name="T13" fmla="*/ 237 h 331"/>
              <a:gd name="T14" fmla="*/ 93 w 460"/>
              <a:gd name="T15" fmla="*/ 331 h 331"/>
              <a:gd name="T16" fmla="*/ 93 w 460"/>
              <a:gd name="T17" fmla="*/ 331 h 331"/>
              <a:gd name="T18" fmla="*/ 352 w 460"/>
              <a:gd name="T19" fmla="*/ 331 h 331"/>
              <a:gd name="T20" fmla="*/ 352 w 460"/>
              <a:gd name="T21" fmla="*/ 331 h 331"/>
              <a:gd name="T22" fmla="*/ 460 w 460"/>
              <a:gd name="T23" fmla="*/ 223 h 331"/>
              <a:gd name="T24" fmla="*/ 373 w 460"/>
              <a:gd name="T25" fmla="*/ 117 h 331"/>
              <a:gd name="T26" fmla="*/ 352 w 460"/>
              <a:gd name="T27" fmla="*/ 302 h 331"/>
              <a:gd name="T28" fmla="*/ 352 w 460"/>
              <a:gd name="T29" fmla="*/ 302 h 331"/>
              <a:gd name="T30" fmla="*/ 93 w 460"/>
              <a:gd name="T31" fmla="*/ 302 h 331"/>
              <a:gd name="T32" fmla="*/ 29 w 460"/>
              <a:gd name="T33" fmla="*/ 237 h 331"/>
              <a:gd name="T34" fmla="*/ 61 w 460"/>
              <a:gd name="T35" fmla="*/ 182 h 331"/>
              <a:gd name="T36" fmla="*/ 74 w 460"/>
              <a:gd name="T37" fmla="*/ 148 h 331"/>
              <a:gd name="T38" fmla="*/ 72 w 460"/>
              <a:gd name="T39" fmla="*/ 137 h 331"/>
              <a:gd name="T40" fmla="*/ 108 w 460"/>
              <a:gd name="T41" fmla="*/ 101 h 331"/>
              <a:gd name="T42" fmla="*/ 127 w 460"/>
              <a:gd name="T43" fmla="*/ 104 h 331"/>
              <a:gd name="T44" fmla="*/ 153 w 460"/>
              <a:gd name="T45" fmla="*/ 87 h 331"/>
              <a:gd name="T46" fmla="*/ 244 w 460"/>
              <a:gd name="T47" fmla="*/ 29 h 331"/>
              <a:gd name="T48" fmla="*/ 344 w 460"/>
              <a:gd name="T49" fmla="*/ 120 h 331"/>
              <a:gd name="T50" fmla="*/ 367 w 460"/>
              <a:gd name="T51" fmla="*/ 145 h 331"/>
              <a:gd name="T52" fmla="*/ 431 w 460"/>
              <a:gd name="T53" fmla="*/ 223 h 331"/>
              <a:gd name="T54" fmla="*/ 352 w 460"/>
              <a:gd name="T55" fmla="*/ 302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0" h="331">
                <a:moveTo>
                  <a:pt x="373" y="117"/>
                </a:moveTo>
                <a:cubicBezTo>
                  <a:pt x="366" y="51"/>
                  <a:pt x="312" y="0"/>
                  <a:pt x="244" y="0"/>
                </a:cubicBezTo>
                <a:cubicBezTo>
                  <a:pt x="192" y="0"/>
                  <a:pt x="148" y="31"/>
                  <a:pt x="127" y="75"/>
                </a:cubicBezTo>
                <a:cubicBezTo>
                  <a:pt x="121" y="73"/>
                  <a:pt x="115" y="72"/>
                  <a:pt x="108" y="72"/>
                </a:cubicBezTo>
                <a:cubicBezTo>
                  <a:pt x="72" y="72"/>
                  <a:pt x="43" y="101"/>
                  <a:pt x="43" y="137"/>
                </a:cubicBezTo>
                <a:cubicBezTo>
                  <a:pt x="43" y="144"/>
                  <a:pt x="45" y="150"/>
                  <a:pt x="47" y="157"/>
                </a:cubicBezTo>
                <a:cubicBezTo>
                  <a:pt x="19" y="173"/>
                  <a:pt x="0" y="203"/>
                  <a:pt x="0" y="237"/>
                </a:cubicBezTo>
                <a:cubicBezTo>
                  <a:pt x="0" y="289"/>
                  <a:pt x="42" y="331"/>
                  <a:pt x="93" y="331"/>
                </a:cubicBezTo>
                <a:cubicBezTo>
                  <a:pt x="93" y="331"/>
                  <a:pt x="93" y="331"/>
                  <a:pt x="93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412" y="331"/>
                  <a:pt x="460" y="282"/>
                  <a:pt x="460" y="223"/>
                </a:cubicBezTo>
                <a:cubicBezTo>
                  <a:pt x="460" y="170"/>
                  <a:pt x="422" y="127"/>
                  <a:pt x="373" y="117"/>
                </a:cubicBezTo>
                <a:close/>
                <a:moveTo>
                  <a:pt x="352" y="302"/>
                </a:moveTo>
                <a:cubicBezTo>
                  <a:pt x="352" y="302"/>
                  <a:pt x="352" y="302"/>
                  <a:pt x="352" y="302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58" y="302"/>
                  <a:pt x="29" y="273"/>
                  <a:pt x="29" y="237"/>
                </a:cubicBezTo>
                <a:cubicBezTo>
                  <a:pt x="29" y="214"/>
                  <a:pt x="41" y="193"/>
                  <a:pt x="61" y="182"/>
                </a:cubicBezTo>
                <a:cubicBezTo>
                  <a:pt x="81" y="170"/>
                  <a:pt x="82" y="168"/>
                  <a:pt x="74" y="148"/>
                </a:cubicBezTo>
                <a:cubicBezTo>
                  <a:pt x="73" y="144"/>
                  <a:pt x="72" y="140"/>
                  <a:pt x="72" y="137"/>
                </a:cubicBezTo>
                <a:cubicBezTo>
                  <a:pt x="72" y="117"/>
                  <a:pt x="88" y="101"/>
                  <a:pt x="108" y="101"/>
                </a:cubicBezTo>
                <a:cubicBezTo>
                  <a:pt x="108" y="101"/>
                  <a:pt x="117" y="100"/>
                  <a:pt x="127" y="104"/>
                </a:cubicBezTo>
                <a:cubicBezTo>
                  <a:pt x="144" y="111"/>
                  <a:pt x="146" y="104"/>
                  <a:pt x="153" y="87"/>
                </a:cubicBezTo>
                <a:cubicBezTo>
                  <a:pt x="170" y="52"/>
                  <a:pt x="206" y="29"/>
                  <a:pt x="244" y="29"/>
                </a:cubicBezTo>
                <a:cubicBezTo>
                  <a:pt x="296" y="29"/>
                  <a:pt x="339" y="68"/>
                  <a:pt x="344" y="120"/>
                </a:cubicBezTo>
                <a:cubicBezTo>
                  <a:pt x="346" y="140"/>
                  <a:pt x="346" y="140"/>
                  <a:pt x="367" y="145"/>
                </a:cubicBezTo>
                <a:cubicBezTo>
                  <a:pt x="404" y="152"/>
                  <a:pt x="431" y="185"/>
                  <a:pt x="431" y="223"/>
                </a:cubicBezTo>
                <a:cubicBezTo>
                  <a:pt x="431" y="266"/>
                  <a:pt x="396" y="302"/>
                  <a:pt x="352" y="30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3193142" y="1291771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O Sustavu</a:t>
            </a:r>
            <a:endParaRPr lang="hr-H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309258" y="2656114"/>
            <a:ext cx="5471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b="1" dirty="0" err="1">
                <a:solidFill>
                  <a:schemeClr val="accent1">
                    <a:lumMod val="75000"/>
                  </a:schemeClr>
                </a:solidFill>
              </a:rPr>
              <a:t>eTurizam</a:t>
            </a:r>
            <a:r>
              <a:rPr lang="hr-HR" sz="3500" dirty="0">
                <a:solidFill>
                  <a:schemeClr val="accent1">
                    <a:lumMod val="75000"/>
                  </a:schemeClr>
                </a:solidFill>
              </a:rPr>
              <a:t> je CMS sustav namijenjen za iznajmljivače svih vrsta poslovnih, privatnih i turističkih djelatnosti</a:t>
            </a:r>
          </a:p>
        </p:txBody>
      </p:sp>
    </p:spTree>
    <p:extLst>
      <p:ext uri="{BB962C8B-B14F-4D97-AF65-F5344CB8AC3E}">
        <p14:creationId xmlns:p14="http://schemas.microsoft.com/office/powerpoint/2010/main" val="4009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03412" y="0"/>
            <a:ext cx="1136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</a:rPr>
              <a:t>Često postavljana pitanja</a:t>
            </a:r>
            <a:endParaRPr lang="hr-H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15153" y="645459"/>
            <a:ext cx="1181996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Da li radite dizajn prema želji korisnika?</a:t>
            </a:r>
          </a:p>
          <a:p>
            <a:r>
              <a:rPr lang="hr-HR" dirty="0" smtClean="0"/>
              <a:t>Dizajn je kreiran prema Vašoj želji u potpunosti „od nule”. Znači sve elementi web stranice su kreirani za Vas kao i kompletan raspored, ikone, izbornik, kategorije kao apartmani, izdvojena ponuda, akcijska ponuda, </a:t>
            </a:r>
            <a:r>
              <a:rPr lang="hr-HR" dirty="0" err="1" smtClean="0"/>
              <a:t>first</a:t>
            </a:r>
            <a:r>
              <a:rPr lang="hr-HR" dirty="0" smtClean="0"/>
              <a:t> &amp; </a:t>
            </a:r>
            <a:r>
              <a:rPr lang="hr-HR" dirty="0" err="1" smtClean="0"/>
              <a:t>last</a:t>
            </a:r>
            <a:r>
              <a:rPr lang="hr-HR" dirty="0" smtClean="0"/>
              <a:t> minute ponuda, tražilica…</a:t>
            </a:r>
          </a:p>
          <a:p>
            <a:endParaRPr lang="hr-HR" dirty="0"/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Što znači da je sustav „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custom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made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”?</a:t>
            </a:r>
          </a:p>
          <a:p>
            <a:r>
              <a:rPr lang="hr-HR" dirty="0" err="1" smtClean="0"/>
              <a:t>eTravel</a:t>
            </a:r>
            <a:r>
              <a:rPr lang="hr-HR" dirty="0" smtClean="0"/>
              <a:t> je kompletno web rješenje koje uključuje web stranicu, dizajn web stranice, </a:t>
            </a:r>
            <a:r>
              <a:rPr lang="hr-HR" dirty="0" err="1" smtClean="0"/>
              <a:t>cms</a:t>
            </a:r>
            <a:r>
              <a:rPr lang="hr-HR" dirty="0" smtClean="0"/>
              <a:t> sustav za upravljanje kompletnim web sadržajem, sustav za rezervacije, module kreirane za Vas (ponuda, izdvojena ponuda, najgledanije, akcijska ponuda), napredne tražilice, kalendar rezervacije i drugo.</a:t>
            </a:r>
          </a:p>
          <a:p>
            <a:endParaRPr lang="hr-HR" dirty="0"/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Postoje li ograničenje u izradi opcija na sustavu ili u samoj web stranici?</a:t>
            </a:r>
          </a:p>
          <a:p>
            <a:r>
              <a:rPr lang="hr-HR" dirty="0" smtClean="0"/>
              <a:t>Ograničenja ne postoje. Sustav se prilagođava svakom korisniku pojedinačno. Vi želite imati na početnoj stranici opcije izdvojene ponude kao akcijska ponuda, posebna ponuda, </a:t>
            </a:r>
            <a:r>
              <a:rPr lang="hr-HR" dirty="0" err="1" smtClean="0"/>
              <a:t>last</a:t>
            </a:r>
            <a:r>
              <a:rPr lang="hr-HR" dirty="0" smtClean="0"/>
              <a:t> minute ponuda ili bilo što treće mi ćemo Vam isto kreirati i omogućiti. Sustav je kreiran za Vas!</a:t>
            </a:r>
          </a:p>
          <a:p>
            <a:endParaRPr lang="hr-HR" dirty="0"/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Automatski prijevod na druge jezike = višejezičnost</a:t>
            </a:r>
          </a:p>
          <a:p>
            <a:r>
              <a:rPr lang="hr-HR" dirty="0" smtClean="0"/>
              <a:t>Ukoliko želite da Vam aktiviramo 4 jezika npr. hrvatski, engleski, njemački i talijanski to ćemo napraviti vrlo jednostavno jednim klikom. Kod unosa polja kada podesimo sve opcije koje vi želite vi nećete morati za svaku smještajnu jedinicu ispočetka </a:t>
            </a:r>
            <a:r>
              <a:rPr lang="hr-HR" dirty="0" err="1" smtClean="0"/>
              <a:t>četri</a:t>
            </a:r>
            <a:r>
              <a:rPr lang="hr-HR" dirty="0" smtClean="0"/>
              <a:t> puta unositi sve podatke za svaki jezik nego samo jednom i isto će biti automatski prikazano na sva </a:t>
            </a:r>
            <a:r>
              <a:rPr lang="hr-HR" dirty="0" err="1" smtClean="0"/>
              <a:t>četri</a:t>
            </a:r>
            <a:r>
              <a:rPr lang="hr-HR" dirty="0" smtClean="0"/>
              <a:t> jezika.</a:t>
            </a:r>
          </a:p>
          <a:p>
            <a:endParaRPr lang="hr-HR" dirty="0" smtClean="0"/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Različite opcije kao dostupno, </a:t>
            </a:r>
            <a:r>
              <a:rPr lang="hr-HR" b="1" dirty="0" err="1" smtClean="0">
                <a:solidFill>
                  <a:schemeClr val="accent2">
                    <a:lumMod val="75000"/>
                  </a:schemeClr>
                </a:solidFill>
              </a:rPr>
              <a:t>wifi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, udaljenost do mora i drugo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 postoji limit za nazive polja i broj polja. Sva polja koja želite možemo unijeti za Vas ili u bilo kojem trenutku Vi ta polja unosite samostalno bez ikakvih problema.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1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79195" y="302274"/>
            <a:ext cx="6029377" cy="626640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+mn-lt"/>
              </a:rPr>
              <a:t>Kompletno rješenje</a:t>
            </a:r>
            <a:endParaRPr lang="en-US" sz="40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57143" y="1886854"/>
            <a:ext cx="4209143" cy="3817257"/>
          </a:xfrm>
          <a:solidFill>
            <a:schemeClr val="bg1">
              <a:lumMod val="75000"/>
              <a:alpha val="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hr-HR" sz="2500" b="1" dirty="0" err="1" smtClean="0">
                <a:solidFill>
                  <a:schemeClr val="accent1">
                    <a:lumMod val="75000"/>
                  </a:schemeClr>
                </a:solidFill>
              </a:rPr>
              <a:t>eTurizam</a:t>
            </a:r>
            <a:r>
              <a:rPr lang="hr-HR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500" dirty="0" smtClean="0">
                <a:solidFill>
                  <a:schemeClr val="accent1">
                    <a:lumMod val="75000"/>
                  </a:schemeClr>
                </a:solidFill>
              </a:rPr>
              <a:t>prikazuje </a:t>
            </a:r>
            <a:r>
              <a:rPr lang="hr-HR" sz="2500" dirty="0">
                <a:solidFill>
                  <a:schemeClr val="accent1">
                    <a:lumMod val="75000"/>
                  </a:schemeClr>
                </a:solidFill>
              </a:rPr>
              <a:t>vašu ponudu (hoteli, apartmani, sobe…), oglase sa ponudom, smještajnih kapaciteta, kalendar zauzetosti i cijene, naprednu tražilicu, traženje lokacija, kartu smještaja + mnogo mogućnosti i značajka koje su Vam bitne za pružanje najboljih opcija za odmor.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7" y="1111542"/>
            <a:ext cx="5717397" cy="5102322"/>
          </a:xfrm>
          <a:prstGeom prst="rect">
            <a:avLst/>
          </a:prstGeom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Fleksibilan sustav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 flipH="1">
            <a:off x="9817115" y="2800290"/>
            <a:ext cx="369710" cy="369406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79 w 512"/>
              <a:gd name="T5" fmla="*/ 248 h 512"/>
              <a:gd name="T6" fmla="*/ 361 w 512"/>
              <a:gd name="T7" fmla="*/ 144 h 512"/>
              <a:gd name="T8" fmla="*/ 479 w 512"/>
              <a:gd name="T9" fmla="*/ 248 h 512"/>
              <a:gd name="T10" fmla="*/ 180 w 512"/>
              <a:gd name="T11" fmla="*/ 392 h 512"/>
              <a:gd name="T12" fmla="*/ 248 w 512"/>
              <a:gd name="T13" fmla="*/ 479 h 512"/>
              <a:gd name="T14" fmla="*/ 265 w 512"/>
              <a:gd name="T15" fmla="*/ 34 h 512"/>
              <a:gd name="T16" fmla="*/ 264 w 512"/>
              <a:gd name="T17" fmla="*/ 148 h 512"/>
              <a:gd name="T18" fmla="*/ 265 w 512"/>
              <a:gd name="T19" fmla="*/ 34 h 512"/>
              <a:gd name="T20" fmla="*/ 411 w 512"/>
              <a:gd name="T21" fmla="*/ 96 h 512"/>
              <a:gd name="T22" fmla="*/ 293 w 512"/>
              <a:gd name="T23" fmla="*/ 36 h 512"/>
              <a:gd name="T24" fmla="*/ 248 w 512"/>
              <a:gd name="T25" fmla="*/ 148 h 512"/>
              <a:gd name="T26" fmla="*/ 247 w 512"/>
              <a:gd name="T27" fmla="*/ 34 h 512"/>
              <a:gd name="T28" fmla="*/ 158 w 512"/>
              <a:gd name="T29" fmla="*/ 129 h 512"/>
              <a:gd name="T30" fmla="*/ 219 w 512"/>
              <a:gd name="T31" fmla="*/ 36 h 512"/>
              <a:gd name="T32" fmla="*/ 167 w 512"/>
              <a:gd name="T33" fmla="*/ 150 h 512"/>
              <a:gd name="T34" fmla="*/ 248 w 512"/>
              <a:gd name="T35" fmla="*/ 248 h 512"/>
              <a:gd name="T36" fmla="*/ 167 w 512"/>
              <a:gd name="T37" fmla="*/ 150 h 512"/>
              <a:gd name="T38" fmla="*/ 248 w 512"/>
              <a:gd name="T39" fmla="*/ 364 h 512"/>
              <a:gd name="T40" fmla="*/ 149 w 512"/>
              <a:gd name="T41" fmla="*/ 264 h 512"/>
              <a:gd name="T42" fmla="*/ 219 w 512"/>
              <a:gd name="T43" fmla="*/ 476 h 512"/>
              <a:gd name="T44" fmla="*/ 164 w 512"/>
              <a:gd name="T45" fmla="*/ 397 h 512"/>
              <a:gd name="T46" fmla="*/ 264 w 512"/>
              <a:gd name="T47" fmla="*/ 479 h 512"/>
              <a:gd name="T48" fmla="*/ 332 w 512"/>
              <a:gd name="T49" fmla="*/ 392 h 512"/>
              <a:gd name="T50" fmla="*/ 264 w 512"/>
              <a:gd name="T51" fmla="*/ 479 h 512"/>
              <a:gd name="T52" fmla="*/ 401 w 512"/>
              <a:gd name="T53" fmla="*/ 425 h 512"/>
              <a:gd name="T54" fmla="*/ 348 w 512"/>
              <a:gd name="T55" fmla="*/ 397 h 512"/>
              <a:gd name="T56" fmla="*/ 264 w 512"/>
              <a:gd name="T57" fmla="*/ 364 h 512"/>
              <a:gd name="T58" fmla="*/ 363 w 512"/>
              <a:gd name="T59" fmla="*/ 264 h 512"/>
              <a:gd name="T60" fmla="*/ 264 w 512"/>
              <a:gd name="T61" fmla="*/ 248 h 512"/>
              <a:gd name="T62" fmla="*/ 345 w 512"/>
              <a:gd name="T63" fmla="*/ 150 h 512"/>
              <a:gd name="T64" fmla="*/ 264 w 512"/>
              <a:gd name="T65" fmla="*/ 248 h 512"/>
              <a:gd name="T66" fmla="*/ 151 w 512"/>
              <a:gd name="T67" fmla="*/ 144 h 512"/>
              <a:gd name="T68" fmla="*/ 33 w 512"/>
              <a:gd name="T69" fmla="*/ 248 h 512"/>
              <a:gd name="T70" fmla="*/ 33 w 512"/>
              <a:gd name="T71" fmla="*/ 264 h 512"/>
              <a:gd name="T72" fmla="*/ 157 w 512"/>
              <a:gd name="T73" fmla="*/ 382 h 512"/>
              <a:gd name="T74" fmla="*/ 33 w 512"/>
              <a:gd name="T75" fmla="*/ 264 h 512"/>
              <a:gd name="T76" fmla="*/ 355 w 512"/>
              <a:gd name="T77" fmla="*/ 382 h 512"/>
              <a:gd name="T78" fmla="*/ 479 w 512"/>
              <a:gd name="T79" fmla="*/ 2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5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  <a:moveTo>
                  <a:pt x="479" y="248"/>
                </a:moveTo>
                <a:cubicBezTo>
                  <a:pt x="380" y="248"/>
                  <a:pt x="380" y="248"/>
                  <a:pt x="380" y="248"/>
                </a:cubicBezTo>
                <a:cubicBezTo>
                  <a:pt x="379" y="211"/>
                  <a:pt x="372" y="176"/>
                  <a:pt x="361" y="144"/>
                </a:cubicBezTo>
                <a:cubicBezTo>
                  <a:pt x="383" y="135"/>
                  <a:pt x="403" y="123"/>
                  <a:pt x="422" y="108"/>
                </a:cubicBezTo>
                <a:cubicBezTo>
                  <a:pt x="456" y="145"/>
                  <a:pt x="477" y="194"/>
                  <a:pt x="479" y="248"/>
                </a:cubicBezTo>
                <a:close/>
                <a:moveTo>
                  <a:pt x="247" y="479"/>
                </a:moveTo>
                <a:cubicBezTo>
                  <a:pt x="219" y="456"/>
                  <a:pt x="196" y="426"/>
                  <a:pt x="180" y="392"/>
                </a:cubicBezTo>
                <a:cubicBezTo>
                  <a:pt x="201" y="385"/>
                  <a:pt x="224" y="381"/>
                  <a:pt x="248" y="380"/>
                </a:cubicBezTo>
                <a:cubicBezTo>
                  <a:pt x="248" y="479"/>
                  <a:pt x="248" y="479"/>
                  <a:pt x="248" y="479"/>
                </a:cubicBezTo>
                <a:cubicBezTo>
                  <a:pt x="247" y="479"/>
                  <a:pt x="247" y="479"/>
                  <a:pt x="247" y="479"/>
                </a:cubicBezTo>
                <a:close/>
                <a:moveTo>
                  <a:pt x="265" y="34"/>
                </a:moveTo>
                <a:cubicBezTo>
                  <a:pt x="296" y="59"/>
                  <a:pt x="322" y="94"/>
                  <a:pt x="339" y="135"/>
                </a:cubicBezTo>
                <a:cubicBezTo>
                  <a:pt x="315" y="143"/>
                  <a:pt x="290" y="147"/>
                  <a:pt x="264" y="148"/>
                </a:cubicBezTo>
                <a:cubicBezTo>
                  <a:pt x="264" y="33"/>
                  <a:pt x="264" y="33"/>
                  <a:pt x="264" y="33"/>
                </a:cubicBezTo>
                <a:cubicBezTo>
                  <a:pt x="265" y="33"/>
                  <a:pt x="265" y="33"/>
                  <a:pt x="265" y="34"/>
                </a:cubicBezTo>
                <a:close/>
                <a:moveTo>
                  <a:pt x="293" y="36"/>
                </a:moveTo>
                <a:cubicBezTo>
                  <a:pt x="338" y="44"/>
                  <a:pt x="379" y="65"/>
                  <a:pt x="411" y="96"/>
                </a:cubicBezTo>
                <a:cubicBezTo>
                  <a:pt x="394" y="109"/>
                  <a:pt x="375" y="121"/>
                  <a:pt x="354" y="129"/>
                </a:cubicBezTo>
                <a:cubicBezTo>
                  <a:pt x="339" y="93"/>
                  <a:pt x="318" y="62"/>
                  <a:pt x="293" y="36"/>
                </a:cubicBezTo>
                <a:close/>
                <a:moveTo>
                  <a:pt x="248" y="33"/>
                </a:moveTo>
                <a:cubicBezTo>
                  <a:pt x="248" y="148"/>
                  <a:pt x="248" y="148"/>
                  <a:pt x="248" y="148"/>
                </a:cubicBezTo>
                <a:cubicBezTo>
                  <a:pt x="222" y="147"/>
                  <a:pt x="197" y="143"/>
                  <a:pt x="173" y="135"/>
                </a:cubicBezTo>
                <a:cubicBezTo>
                  <a:pt x="190" y="94"/>
                  <a:pt x="216" y="59"/>
                  <a:pt x="247" y="34"/>
                </a:cubicBezTo>
                <a:cubicBezTo>
                  <a:pt x="247" y="33"/>
                  <a:pt x="247" y="33"/>
                  <a:pt x="248" y="33"/>
                </a:cubicBezTo>
                <a:close/>
                <a:moveTo>
                  <a:pt x="158" y="129"/>
                </a:moveTo>
                <a:cubicBezTo>
                  <a:pt x="137" y="121"/>
                  <a:pt x="118" y="109"/>
                  <a:pt x="101" y="96"/>
                </a:cubicBezTo>
                <a:cubicBezTo>
                  <a:pt x="133" y="65"/>
                  <a:pt x="174" y="44"/>
                  <a:pt x="219" y="36"/>
                </a:cubicBezTo>
                <a:cubicBezTo>
                  <a:pt x="194" y="62"/>
                  <a:pt x="173" y="93"/>
                  <a:pt x="158" y="129"/>
                </a:cubicBezTo>
                <a:close/>
                <a:moveTo>
                  <a:pt x="167" y="150"/>
                </a:moveTo>
                <a:cubicBezTo>
                  <a:pt x="192" y="159"/>
                  <a:pt x="220" y="164"/>
                  <a:pt x="248" y="165"/>
                </a:cubicBezTo>
                <a:cubicBezTo>
                  <a:pt x="248" y="248"/>
                  <a:pt x="248" y="248"/>
                  <a:pt x="248" y="248"/>
                </a:cubicBezTo>
                <a:cubicBezTo>
                  <a:pt x="149" y="248"/>
                  <a:pt x="149" y="248"/>
                  <a:pt x="149" y="248"/>
                </a:cubicBezTo>
                <a:cubicBezTo>
                  <a:pt x="150" y="213"/>
                  <a:pt x="156" y="180"/>
                  <a:pt x="167" y="150"/>
                </a:cubicBezTo>
                <a:close/>
                <a:moveTo>
                  <a:pt x="248" y="264"/>
                </a:moveTo>
                <a:cubicBezTo>
                  <a:pt x="248" y="364"/>
                  <a:pt x="248" y="364"/>
                  <a:pt x="248" y="364"/>
                </a:cubicBezTo>
                <a:cubicBezTo>
                  <a:pt x="222" y="365"/>
                  <a:pt x="197" y="369"/>
                  <a:pt x="173" y="376"/>
                </a:cubicBezTo>
                <a:cubicBezTo>
                  <a:pt x="158" y="342"/>
                  <a:pt x="150" y="304"/>
                  <a:pt x="149" y="264"/>
                </a:cubicBezTo>
                <a:lnTo>
                  <a:pt x="248" y="264"/>
                </a:lnTo>
                <a:close/>
                <a:moveTo>
                  <a:pt x="219" y="476"/>
                </a:moveTo>
                <a:cubicBezTo>
                  <a:pt x="179" y="469"/>
                  <a:pt x="141" y="451"/>
                  <a:pt x="111" y="425"/>
                </a:cubicBezTo>
                <a:cubicBezTo>
                  <a:pt x="128" y="414"/>
                  <a:pt x="145" y="404"/>
                  <a:pt x="164" y="397"/>
                </a:cubicBezTo>
                <a:cubicBezTo>
                  <a:pt x="178" y="427"/>
                  <a:pt x="197" y="454"/>
                  <a:pt x="219" y="476"/>
                </a:cubicBezTo>
                <a:close/>
                <a:moveTo>
                  <a:pt x="264" y="479"/>
                </a:moveTo>
                <a:cubicBezTo>
                  <a:pt x="264" y="380"/>
                  <a:pt x="264" y="380"/>
                  <a:pt x="264" y="380"/>
                </a:cubicBezTo>
                <a:cubicBezTo>
                  <a:pt x="288" y="381"/>
                  <a:pt x="311" y="385"/>
                  <a:pt x="332" y="392"/>
                </a:cubicBezTo>
                <a:cubicBezTo>
                  <a:pt x="316" y="426"/>
                  <a:pt x="293" y="456"/>
                  <a:pt x="265" y="479"/>
                </a:cubicBezTo>
                <a:cubicBezTo>
                  <a:pt x="265" y="479"/>
                  <a:pt x="265" y="479"/>
                  <a:pt x="264" y="479"/>
                </a:cubicBezTo>
                <a:close/>
                <a:moveTo>
                  <a:pt x="348" y="397"/>
                </a:moveTo>
                <a:cubicBezTo>
                  <a:pt x="367" y="404"/>
                  <a:pt x="384" y="414"/>
                  <a:pt x="401" y="425"/>
                </a:cubicBezTo>
                <a:cubicBezTo>
                  <a:pt x="371" y="451"/>
                  <a:pt x="333" y="469"/>
                  <a:pt x="293" y="476"/>
                </a:cubicBezTo>
                <a:cubicBezTo>
                  <a:pt x="315" y="454"/>
                  <a:pt x="334" y="427"/>
                  <a:pt x="348" y="397"/>
                </a:cubicBezTo>
                <a:close/>
                <a:moveTo>
                  <a:pt x="339" y="376"/>
                </a:moveTo>
                <a:cubicBezTo>
                  <a:pt x="315" y="369"/>
                  <a:pt x="290" y="365"/>
                  <a:pt x="264" y="364"/>
                </a:cubicBezTo>
                <a:cubicBezTo>
                  <a:pt x="264" y="264"/>
                  <a:pt x="264" y="264"/>
                  <a:pt x="264" y="264"/>
                </a:cubicBezTo>
                <a:cubicBezTo>
                  <a:pt x="363" y="264"/>
                  <a:pt x="363" y="264"/>
                  <a:pt x="363" y="264"/>
                </a:cubicBezTo>
                <a:cubicBezTo>
                  <a:pt x="362" y="304"/>
                  <a:pt x="354" y="342"/>
                  <a:pt x="339" y="376"/>
                </a:cubicBezTo>
                <a:close/>
                <a:moveTo>
                  <a:pt x="264" y="248"/>
                </a:moveTo>
                <a:cubicBezTo>
                  <a:pt x="264" y="165"/>
                  <a:pt x="264" y="165"/>
                  <a:pt x="264" y="165"/>
                </a:cubicBezTo>
                <a:cubicBezTo>
                  <a:pt x="293" y="164"/>
                  <a:pt x="320" y="159"/>
                  <a:pt x="345" y="150"/>
                </a:cubicBezTo>
                <a:cubicBezTo>
                  <a:pt x="356" y="180"/>
                  <a:pt x="362" y="213"/>
                  <a:pt x="363" y="248"/>
                </a:cubicBezTo>
                <a:lnTo>
                  <a:pt x="264" y="248"/>
                </a:lnTo>
                <a:close/>
                <a:moveTo>
                  <a:pt x="90" y="108"/>
                </a:moveTo>
                <a:cubicBezTo>
                  <a:pt x="109" y="123"/>
                  <a:pt x="129" y="135"/>
                  <a:pt x="151" y="144"/>
                </a:cubicBezTo>
                <a:cubicBezTo>
                  <a:pt x="140" y="176"/>
                  <a:pt x="133" y="211"/>
                  <a:pt x="132" y="248"/>
                </a:cubicBezTo>
                <a:cubicBezTo>
                  <a:pt x="33" y="248"/>
                  <a:pt x="33" y="248"/>
                  <a:pt x="33" y="248"/>
                </a:cubicBezTo>
                <a:cubicBezTo>
                  <a:pt x="35" y="194"/>
                  <a:pt x="56" y="145"/>
                  <a:pt x="90" y="108"/>
                </a:cubicBezTo>
                <a:close/>
                <a:moveTo>
                  <a:pt x="33" y="264"/>
                </a:moveTo>
                <a:cubicBezTo>
                  <a:pt x="132" y="264"/>
                  <a:pt x="132" y="264"/>
                  <a:pt x="132" y="264"/>
                </a:cubicBezTo>
                <a:cubicBezTo>
                  <a:pt x="134" y="306"/>
                  <a:pt x="142" y="346"/>
                  <a:pt x="157" y="382"/>
                </a:cubicBezTo>
                <a:cubicBezTo>
                  <a:pt x="136" y="390"/>
                  <a:pt x="117" y="401"/>
                  <a:pt x="99" y="414"/>
                </a:cubicBezTo>
                <a:cubicBezTo>
                  <a:pt x="60" y="375"/>
                  <a:pt x="36" y="323"/>
                  <a:pt x="33" y="264"/>
                </a:cubicBezTo>
                <a:close/>
                <a:moveTo>
                  <a:pt x="413" y="414"/>
                </a:moveTo>
                <a:cubicBezTo>
                  <a:pt x="395" y="401"/>
                  <a:pt x="376" y="390"/>
                  <a:pt x="355" y="382"/>
                </a:cubicBezTo>
                <a:cubicBezTo>
                  <a:pt x="370" y="346"/>
                  <a:pt x="378" y="306"/>
                  <a:pt x="380" y="264"/>
                </a:cubicBezTo>
                <a:cubicBezTo>
                  <a:pt x="479" y="264"/>
                  <a:pt x="479" y="264"/>
                  <a:pt x="479" y="264"/>
                </a:cubicBezTo>
                <a:cubicBezTo>
                  <a:pt x="476" y="323"/>
                  <a:pt x="452" y="375"/>
                  <a:pt x="413" y="4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flipH="1">
            <a:off x="8663619" y="2785833"/>
            <a:ext cx="466472" cy="408163"/>
            <a:chOff x="7337425" y="1044575"/>
            <a:chExt cx="1181101" cy="1033463"/>
          </a:xfrm>
          <a:solidFill>
            <a:schemeClr val="bg1"/>
          </a:solidFill>
        </p:grpSpPr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337425" y="1044575"/>
              <a:ext cx="1181100" cy="847725"/>
            </a:xfrm>
            <a:custGeom>
              <a:avLst/>
              <a:gdLst>
                <a:gd name="T0" fmla="*/ 312 w 312"/>
                <a:gd name="T1" fmla="*/ 59 h 224"/>
                <a:gd name="T2" fmla="*/ 289 w 312"/>
                <a:gd name="T3" fmla="*/ 30 h 224"/>
                <a:gd name="T4" fmla="*/ 162 w 312"/>
                <a:gd name="T5" fmla="*/ 1 h 224"/>
                <a:gd name="T6" fmla="*/ 156 w 312"/>
                <a:gd name="T7" fmla="*/ 0 h 224"/>
                <a:gd name="T8" fmla="*/ 149 w 312"/>
                <a:gd name="T9" fmla="*/ 1 h 224"/>
                <a:gd name="T10" fmla="*/ 23 w 312"/>
                <a:gd name="T11" fmla="*/ 30 h 224"/>
                <a:gd name="T12" fmla="*/ 0 w 312"/>
                <a:gd name="T13" fmla="*/ 59 h 224"/>
                <a:gd name="T14" fmla="*/ 23 w 312"/>
                <a:gd name="T15" fmla="*/ 87 h 224"/>
                <a:gd name="T16" fmla="*/ 49 w 312"/>
                <a:gd name="T17" fmla="*/ 93 h 224"/>
                <a:gd name="T18" fmla="*/ 49 w 312"/>
                <a:gd name="T19" fmla="*/ 176 h 224"/>
                <a:gd name="T20" fmla="*/ 156 w 312"/>
                <a:gd name="T21" fmla="*/ 224 h 224"/>
                <a:gd name="T22" fmla="*/ 263 w 312"/>
                <a:gd name="T23" fmla="*/ 176 h 224"/>
                <a:gd name="T24" fmla="*/ 263 w 312"/>
                <a:gd name="T25" fmla="*/ 93 h 224"/>
                <a:gd name="T26" fmla="*/ 289 w 312"/>
                <a:gd name="T27" fmla="*/ 87 h 224"/>
                <a:gd name="T28" fmla="*/ 312 w 312"/>
                <a:gd name="T29" fmla="*/ 59 h 224"/>
                <a:gd name="T30" fmla="*/ 244 w 312"/>
                <a:gd name="T31" fmla="*/ 176 h 224"/>
                <a:gd name="T32" fmla="*/ 156 w 312"/>
                <a:gd name="T33" fmla="*/ 205 h 224"/>
                <a:gd name="T34" fmla="*/ 68 w 312"/>
                <a:gd name="T35" fmla="*/ 176 h 224"/>
                <a:gd name="T36" fmla="*/ 68 w 312"/>
                <a:gd name="T37" fmla="*/ 98 h 224"/>
                <a:gd name="T38" fmla="*/ 150 w 312"/>
                <a:gd name="T39" fmla="*/ 116 h 224"/>
                <a:gd name="T40" fmla="*/ 156 w 312"/>
                <a:gd name="T41" fmla="*/ 117 h 224"/>
                <a:gd name="T42" fmla="*/ 163 w 312"/>
                <a:gd name="T43" fmla="*/ 116 h 224"/>
                <a:gd name="T44" fmla="*/ 244 w 312"/>
                <a:gd name="T45" fmla="*/ 98 h 224"/>
                <a:gd name="T46" fmla="*/ 244 w 312"/>
                <a:gd name="T47" fmla="*/ 176 h 224"/>
                <a:gd name="T48" fmla="*/ 158 w 312"/>
                <a:gd name="T49" fmla="*/ 97 h 224"/>
                <a:gd name="T50" fmla="*/ 156 w 312"/>
                <a:gd name="T51" fmla="*/ 98 h 224"/>
                <a:gd name="T52" fmla="*/ 154 w 312"/>
                <a:gd name="T53" fmla="*/ 97 h 224"/>
                <a:gd name="T54" fmla="*/ 27 w 312"/>
                <a:gd name="T55" fmla="*/ 68 h 224"/>
                <a:gd name="T56" fmla="*/ 20 w 312"/>
                <a:gd name="T57" fmla="*/ 59 h 224"/>
                <a:gd name="T58" fmla="*/ 27 w 312"/>
                <a:gd name="T59" fmla="*/ 49 h 224"/>
                <a:gd name="T60" fmla="*/ 154 w 312"/>
                <a:gd name="T61" fmla="*/ 20 h 224"/>
                <a:gd name="T62" fmla="*/ 156 w 312"/>
                <a:gd name="T63" fmla="*/ 20 h 224"/>
                <a:gd name="T64" fmla="*/ 158 w 312"/>
                <a:gd name="T65" fmla="*/ 20 h 224"/>
                <a:gd name="T66" fmla="*/ 285 w 312"/>
                <a:gd name="T67" fmla="*/ 49 h 224"/>
                <a:gd name="T68" fmla="*/ 293 w 312"/>
                <a:gd name="T69" fmla="*/ 59 h 224"/>
                <a:gd name="T70" fmla="*/ 285 w 312"/>
                <a:gd name="T71" fmla="*/ 68 h 224"/>
                <a:gd name="T72" fmla="*/ 158 w 312"/>
                <a:gd name="T73" fmla="*/ 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2" h="224">
                  <a:moveTo>
                    <a:pt x="312" y="59"/>
                  </a:moveTo>
                  <a:cubicBezTo>
                    <a:pt x="312" y="45"/>
                    <a:pt x="303" y="33"/>
                    <a:pt x="289" y="30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8" y="0"/>
                    <a:pt x="156" y="0"/>
                  </a:cubicBezTo>
                  <a:cubicBezTo>
                    <a:pt x="154" y="0"/>
                    <a:pt x="152" y="0"/>
                    <a:pt x="149" y="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9" y="33"/>
                    <a:pt x="0" y="45"/>
                    <a:pt x="0" y="59"/>
                  </a:cubicBezTo>
                  <a:cubicBezTo>
                    <a:pt x="0" y="72"/>
                    <a:pt x="9" y="84"/>
                    <a:pt x="23" y="87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9" y="201"/>
                    <a:pt x="78" y="224"/>
                    <a:pt x="156" y="224"/>
                  </a:cubicBezTo>
                  <a:cubicBezTo>
                    <a:pt x="234" y="224"/>
                    <a:pt x="263" y="201"/>
                    <a:pt x="263" y="176"/>
                  </a:cubicBezTo>
                  <a:cubicBezTo>
                    <a:pt x="263" y="93"/>
                    <a:pt x="263" y="93"/>
                    <a:pt x="263" y="93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303" y="84"/>
                    <a:pt x="312" y="72"/>
                    <a:pt x="312" y="59"/>
                  </a:cubicBezTo>
                  <a:close/>
                  <a:moveTo>
                    <a:pt x="244" y="176"/>
                  </a:moveTo>
                  <a:cubicBezTo>
                    <a:pt x="244" y="186"/>
                    <a:pt x="215" y="205"/>
                    <a:pt x="156" y="205"/>
                  </a:cubicBezTo>
                  <a:cubicBezTo>
                    <a:pt x="98" y="205"/>
                    <a:pt x="68" y="186"/>
                    <a:pt x="68" y="176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2" y="117"/>
                    <a:pt x="154" y="117"/>
                    <a:pt x="156" y="117"/>
                  </a:cubicBezTo>
                  <a:cubicBezTo>
                    <a:pt x="158" y="117"/>
                    <a:pt x="160" y="117"/>
                    <a:pt x="163" y="116"/>
                  </a:cubicBezTo>
                  <a:cubicBezTo>
                    <a:pt x="244" y="98"/>
                    <a:pt x="244" y="98"/>
                    <a:pt x="244" y="98"/>
                  </a:cubicBezTo>
                  <a:lnTo>
                    <a:pt x="244" y="176"/>
                  </a:lnTo>
                  <a:close/>
                  <a:moveTo>
                    <a:pt x="158" y="97"/>
                  </a:moveTo>
                  <a:cubicBezTo>
                    <a:pt x="157" y="97"/>
                    <a:pt x="157" y="98"/>
                    <a:pt x="156" y="98"/>
                  </a:cubicBezTo>
                  <a:cubicBezTo>
                    <a:pt x="155" y="98"/>
                    <a:pt x="155" y="97"/>
                    <a:pt x="154" y="9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3" y="67"/>
                    <a:pt x="20" y="63"/>
                    <a:pt x="20" y="59"/>
                  </a:cubicBezTo>
                  <a:cubicBezTo>
                    <a:pt x="20" y="54"/>
                    <a:pt x="23" y="50"/>
                    <a:pt x="27" y="4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6" y="20"/>
                  </a:cubicBezTo>
                  <a:cubicBezTo>
                    <a:pt x="157" y="20"/>
                    <a:pt x="157" y="20"/>
                    <a:pt x="158" y="20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50"/>
                    <a:pt x="293" y="54"/>
                    <a:pt x="293" y="59"/>
                  </a:cubicBezTo>
                  <a:cubicBezTo>
                    <a:pt x="293" y="63"/>
                    <a:pt x="289" y="67"/>
                    <a:pt x="285" y="68"/>
                  </a:cubicBezTo>
                  <a:lnTo>
                    <a:pt x="15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408988" y="1414463"/>
              <a:ext cx="71438" cy="404813"/>
            </a:xfrm>
            <a:custGeom>
              <a:avLst/>
              <a:gdLst>
                <a:gd name="T0" fmla="*/ 0 w 19"/>
                <a:gd name="T1" fmla="*/ 9 h 107"/>
                <a:gd name="T2" fmla="*/ 0 w 19"/>
                <a:gd name="T3" fmla="*/ 97 h 107"/>
                <a:gd name="T4" fmla="*/ 10 w 19"/>
                <a:gd name="T5" fmla="*/ 107 h 107"/>
                <a:gd name="T6" fmla="*/ 19 w 19"/>
                <a:gd name="T7" fmla="*/ 97 h 107"/>
                <a:gd name="T8" fmla="*/ 19 w 19"/>
                <a:gd name="T9" fmla="*/ 9 h 107"/>
                <a:gd name="T10" fmla="*/ 10 w 19"/>
                <a:gd name="T11" fmla="*/ 0 h 107"/>
                <a:gd name="T12" fmla="*/ 0 w 19"/>
                <a:gd name="T13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7">
                  <a:moveTo>
                    <a:pt x="0" y="9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15" y="107"/>
                    <a:pt x="19" y="102"/>
                    <a:pt x="19" y="9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8370888" y="1857375"/>
              <a:ext cx="147638" cy="220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" name="Freeform 19"/>
          <p:cNvSpPr>
            <a:spLocks noEditPoints="1"/>
          </p:cNvSpPr>
          <p:nvPr/>
        </p:nvSpPr>
        <p:spPr bwMode="auto">
          <a:xfrm flipH="1">
            <a:off x="9227132" y="2809624"/>
            <a:ext cx="448976" cy="323805"/>
          </a:xfrm>
          <a:custGeom>
            <a:avLst/>
            <a:gdLst>
              <a:gd name="T0" fmla="*/ 373 w 460"/>
              <a:gd name="T1" fmla="*/ 117 h 331"/>
              <a:gd name="T2" fmla="*/ 244 w 460"/>
              <a:gd name="T3" fmla="*/ 0 h 331"/>
              <a:gd name="T4" fmla="*/ 127 w 460"/>
              <a:gd name="T5" fmla="*/ 75 h 331"/>
              <a:gd name="T6" fmla="*/ 108 w 460"/>
              <a:gd name="T7" fmla="*/ 72 h 331"/>
              <a:gd name="T8" fmla="*/ 43 w 460"/>
              <a:gd name="T9" fmla="*/ 137 h 331"/>
              <a:gd name="T10" fmla="*/ 47 w 460"/>
              <a:gd name="T11" fmla="*/ 157 h 331"/>
              <a:gd name="T12" fmla="*/ 0 w 460"/>
              <a:gd name="T13" fmla="*/ 237 h 331"/>
              <a:gd name="T14" fmla="*/ 93 w 460"/>
              <a:gd name="T15" fmla="*/ 331 h 331"/>
              <a:gd name="T16" fmla="*/ 93 w 460"/>
              <a:gd name="T17" fmla="*/ 331 h 331"/>
              <a:gd name="T18" fmla="*/ 352 w 460"/>
              <a:gd name="T19" fmla="*/ 331 h 331"/>
              <a:gd name="T20" fmla="*/ 352 w 460"/>
              <a:gd name="T21" fmla="*/ 331 h 331"/>
              <a:gd name="T22" fmla="*/ 460 w 460"/>
              <a:gd name="T23" fmla="*/ 223 h 331"/>
              <a:gd name="T24" fmla="*/ 373 w 460"/>
              <a:gd name="T25" fmla="*/ 117 h 331"/>
              <a:gd name="T26" fmla="*/ 352 w 460"/>
              <a:gd name="T27" fmla="*/ 302 h 331"/>
              <a:gd name="T28" fmla="*/ 352 w 460"/>
              <a:gd name="T29" fmla="*/ 302 h 331"/>
              <a:gd name="T30" fmla="*/ 93 w 460"/>
              <a:gd name="T31" fmla="*/ 302 h 331"/>
              <a:gd name="T32" fmla="*/ 29 w 460"/>
              <a:gd name="T33" fmla="*/ 237 h 331"/>
              <a:gd name="T34" fmla="*/ 61 w 460"/>
              <a:gd name="T35" fmla="*/ 182 h 331"/>
              <a:gd name="T36" fmla="*/ 74 w 460"/>
              <a:gd name="T37" fmla="*/ 148 h 331"/>
              <a:gd name="T38" fmla="*/ 72 w 460"/>
              <a:gd name="T39" fmla="*/ 137 h 331"/>
              <a:gd name="T40" fmla="*/ 108 w 460"/>
              <a:gd name="T41" fmla="*/ 101 h 331"/>
              <a:gd name="T42" fmla="*/ 127 w 460"/>
              <a:gd name="T43" fmla="*/ 104 h 331"/>
              <a:gd name="T44" fmla="*/ 153 w 460"/>
              <a:gd name="T45" fmla="*/ 87 h 331"/>
              <a:gd name="T46" fmla="*/ 244 w 460"/>
              <a:gd name="T47" fmla="*/ 29 h 331"/>
              <a:gd name="T48" fmla="*/ 344 w 460"/>
              <a:gd name="T49" fmla="*/ 120 h 331"/>
              <a:gd name="T50" fmla="*/ 367 w 460"/>
              <a:gd name="T51" fmla="*/ 145 h 331"/>
              <a:gd name="T52" fmla="*/ 431 w 460"/>
              <a:gd name="T53" fmla="*/ 223 h 331"/>
              <a:gd name="T54" fmla="*/ 352 w 460"/>
              <a:gd name="T55" fmla="*/ 302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0" h="331">
                <a:moveTo>
                  <a:pt x="373" y="117"/>
                </a:moveTo>
                <a:cubicBezTo>
                  <a:pt x="366" y="51"/>
                  <a:pt x="312" y="0"/>
                  <a:pt x="244" y="0"/>
                </a:cubicBezTo>
                <a:cubicBezTo>
                  <a:pt x="192" y="0"/>
                  <a:pt x="148" y="31"/>
                  <a:pt x="127" y="75"/>
                </a:cubicBezTo>
                <a:cubicBezTo>
                  <a:pt x="121" y="73"/>
                  <a:pt x="115" y="72"/>
                  <a:pt x="108" y="72"/>
                </a:cubicBezTo>
                <a:cubicBezTo>
                  <a:pt x="72" y="72"/>
                  <a:pt x="43" y="101"/>
                  <a:pt x="43" y="137"/>
                </a:cubicBezTo>
                <a:cubicBezTo>
                  <a:pt x="43" y="144"/>
                  <a:pt x="45" y="150"/>
                  <a:pt x="47" y="157"/>
                </a:cubicBezTo>
                <a:cubicBezTo>
                  <a:pt x="19" y="173"/>
                  <a:pt x="0" y="203"/>
                  <a:pt x="0" y="237"/>
                </a:cubicBezTo>
                <a:cubicBezTo>
                  <a:pt x="0" y="289"/>
                  <a:pt x="42" y="331"/>
                  <a:pt x="93" y="331"/>
                </a:cubicBezTo>
                <a:cubicBezTo>
                  <a:pt x="93" y="331"/>
                  <a:pt x="93" y="331"/>
                  <a:pt x="93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352" y="331"/>
                  <a:pt x="352" y="331"/>
                  <a:pt x="352" y="331"/>
                </a:cubicBezTo>
                <a:cubicBezTo>
                  <a:pt x="412" y="331"/>
                  <a:pt x="460" y="282"/>
                  <a:pt x="460" y="223"/>
                </a:cubicBezTo>
                <a:cubicBezTo>
                  <a:pt x="460" y="170"/>
                  <a:pt x="422" y="127"/>
                  <a:pt x="373" y="117"/>
                </a:cubicBezTo>
                <a:close/>
                <a:moveTo>
                  <a:pt x="352" y="302"/>
                </a:moveTo>
                <a:cubicBezTo>
                  <a:pt x="352" y="302"/>
                  <a:pt x="352" y="302"/>
                  <a:pt x="352" y="302"/>
                </a:cubicBezTo>
                <a:cubicBezTo>
                  <a:pt x="93" y="302"/>
                  <a:pt x="93" y="302"/>
                  <a:pt x="93" y="302"/>
                </a:cubicBezTo>
                <a:cubicBezTo>
                  <a:pt x="58" y="302"/>
                  <a:pt x="29" y="273"/>
                  <a:pt x="29" y="237"/>
                </a:cubicBezTo>
                <a:cubicBezTo>
                  <a:pt x="29" y="214"/>
                  <a:pt x="41" y="193"/>
                  <a:pt x="61" y="182"/>
                </a:cubicBezTo>
                <a:cubicBezTo>
                  <a:pt x="81" y="170"/>
                  <a:pt x="82" y="168"/>
                  <a:pt x="74" y="148"/>
                </a:cubicBezTo>
                <a:cubicBezTo>
                  <a:pt x="73" y="144"/>
                  <a:pt x="72" y="140"/>
                  <a:pt x="72" y="137"/>
                </a:cubicBezTo>
                <a:cubicBezTo>
                  <a:pt x="72" y="117"/>
                  <a:pt x="88" y="101"/>
                  <a:pt x="108" y="101"/>
                </a:cubicBezTo>
                <a:cubicBezTo>
                  <a:pt x="108" y="101"/>
                  <a:pt x="117" y="100"/>
                  <a:pt x="127" y="104"/>
                </a:cubicBezTo>
                <a:cubicBezTo>
                  <a:pt x="144" y="111"/>
                  <a:pt x="146" y="104"/>
                  <a:pt x="153" y="87"/>
                </a:cubicBezTo>
                <a:cubicBezTo>
                  <a:pt x="170" y="52"/>
                  <a:pt x="206" y="29"/>
                  <a:pt x="244" y="29"/>
                </a:cubicBezTo>
                <a:cubicBezTo>
                  <a:pt x="296" y="29"/>
                  <a:pt x="339" y="68"/>
                  <a:pt x="344" y="120"/>
                </a:cubicBezTo>
                <a:cubicBezTo>
                  <a:pt x="346" y="140"/>
                  <a:pt x="346" y="140"/>
                  <a:pt x="367" y="145"/>
                </a:cubicBezTo>
                <a:cubicBezTo>
                  <a:pt x="404" y="152"/>
                  <a:pt x="431" y="185"/>
                  <a:pt x="431" y="223"/>
                </a:cubicBezTo>
                <a:cubicBezTo>
                  <a:pt x="431" y="266"/>
                  <a:pt x="396" y="302"/>
                  <a:pt x="352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2"/>
              </a:solidFill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" y="1549400"/>
            <a:ext cx="2857500" cy="152400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78" y="1563914"/>
            <a:ext cx="2857500" cy="1524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65" y="1578429"/>
            <a:ext cx="2857500" cy="152400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22" y="1578429"/>
            <a:ext cx="2857500" cy="1524000"/>
          </a:xfrm>
          <a:prstGeom prst="rect">
            <a:avLst/>
          </a:prstGeom>
        </p:spPr>
      </p:pic>
      <p:sp>
        <p:nvSpPr>
          <p:cNvPr id="30" name="TekstniOkvir 29"/>
          <p:cNvSpPr txBox="1"/>
          <p:nvPr/>
        </p:nvSpPr>
        <p:spPr>
          <a:xfrm>
            <a:off x="116112" y="4194629"/>
            <a:ext cx="271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Prilagođeno za različite web preglednike bez obzira s kojih vaši korisnici dolaze na Vaše web stranice</a:t>
            </a:r>
            <a:endParaRPr lang="hr-HR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3316509" y="4201886"/>
            <a:ext cx="2714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Koristeći posljednju web tehnologiju dobivate kompletan nivo kontrole te upravljanja kompletnim sadržajem</a:t>
            </a:r>
            <a:endParaRPr lang="hr-HR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6270166" y="4238172"/>
            <a:ext cx="271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User-friendly </a:t>
            </a:r>
            <a:r>
              <a:rPr lang="hr-HR" dirty="0" smtClean="0"/>
              <a:t>korisničko sučelje za korištenje svih elemenata poput tražilica i kompletnih </a:t>
            </a:r>
            <a:r>
              <a:rPr lang="hr-HR" dirty="0" err="1" smtClean="0"/>
              <a:t>booking</a:t>
            </a:r>
            <a:r>
              <a:rPr lang="hr-HR" dirty="0" smtClean="0"/>
              <a:t> koraka</a:t>
            </a:r>
            <a:endParaRPr lang="hr-HR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9310907" y="4201886"/>
            <a:ext cx="2714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100% </a:t>
            </a:r>
            <a:r>
              <a:rPr lang="hr-HR" dirty="0" smtClean="0"/>
              <a:t>prilagođeno za Vaš i Vaše potrebe. Bilo da se radi o jednom apartmanu ili agenciji s preko 500 apartmana svaki dio kreiramo od nule</a:t>
            </a:r>
            <a:endParaRPr lang="hr-HR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174171" y="3497943"/>
            <a:ext cx="1185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Platforma                                   Fleksibilno                                   Jednostavno                            Prilagodljivo</a:t>
            </a:r>
            <a:endParaRPr lang="hr-H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2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 jednom sustavu…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3517" y="1622570"/>
            <a:ext cx="5142139" cy="11001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sz="1800" dirty="0"/>
              <a:t>Glavna karakteristika aplikacije odnosi se na mogućnost automatizirane on-line </a:t>
            </a:r>
            <a:r>
              <a:rPr lang="hr-HR" sz="1800" dirty="0" smtClean="0"/>
              <a:t>rezervacije te izračun troškova i dodatne </a:t>
            </a:r>
            <a:r>
              <a:rPr lang="hr-HR" sz="1800" dirty="0" err="1" smtClean="0"/>
              <a:t>booking</a:t>
            </a:r>
            <a:r>
              <a:rPr lang="hr-HR" sz="1800" dirty="0" smtClean="0"/>
              <a:t> mogućnosti</a:t>
            </a:r>
            <a:r>
              <a:rPr lang="hr-HR" sz="1800" dirty="0"/>
              <a:t> </a:t>
            </a:r>
            <a:r>
              <a:rPr lang="hr-HR" sz="1800" dirty="0" smtClean="0"/>
              <a:t>koje sadrže aktualne web opcije. 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40946" y="4747698"/>
            <a:ext cx="4851854" cy="11001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sz="1800" dirty="0"/>
              <a:t>S ovim sustavom iznajmljivanja biti ćete u mogućnosti dodati neograničen broj smještajnih jedina za odmor i napraviti kompletnu stranicu i katalog ponude/smještajnih jedina za odmor.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892800" y="1654628"/>
            <a:ext cx="5229225" cy="2525485"/>
          </a:xfrm>
        </p:spPr>
        <p:txBody>
          <a:bodyPr/>
          <a:lstStyle/>
          <a:p>
            <a:pPr algn="r">
              <a:lnSpc>
                <a:spcPct val="130000"/>
              </a:lnSpc>
            </a:pPr>
            <a:r>
              <a:rPr lang="hr-HR" sz="1800" b="1" dirty="0" err="1" smtClean="0"/>
              <a:t>eTurizam</a:t>
            </a:r>
            <a:r>
              <a:rPr lang="hr-HR" sz="1800" b="1" dirty="0" smtClean="0"/>
              <a:t> </a:t>
            </a:r>
            <a:r>
              <a:rPr lang="hr-HR" sz="1800" dirty="0" smtClean="0"/>
              <a:t>prikazuje </a:t>
            </a:r>
            <a:r>
              <a:rPr lang="hr-HR" sz="1800" dirty="0"/>
              <a:t>vašu ponudu (hoteli, apartmani, sobe…), oglase sa ponudom, smještajnih kapaciteta, kalendar zauzetosti i cijene, naprednu tražilicu, traženje lokacija, kartu </a:t>
            </a:r>
            <a:r>
              <a:rPr lang="hr-HR" sz="1800" dirty="0" smtClean="0"/>
              <a:t>smještaja + preko 50 dodatnih opcija i mogućnosti.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68571" y="4791241"/>
            <a:ext cx="4953454" cy="1100137"/>
          </a:xfrm>
        </p:spPr>
        <p:txBody>
          <a:bodyPr/>
          <a:lstStyle/>
          <a:p>
            <a:pPr algn="r">
              <a:lnSpc>
                <a:spcPct val="130000"/>
              </a:lnSpc>
            </a:pPr>
            <a:r>
              <a:rPr lang="hr-HR" sz="1800" dirty="0"/>
              <a:t>Naš sustav temelji se na CMS korisničkom sučelju, uređivanju značajki i dodataka, administracijske mogućnosti: WYSIWYG editor za oblikovanje teksta, podržava HTML + </a:t>
            </a:r>
            <a:r>
              <a:rPr lang="hr-HR" sz="1800" dirty="0" err="1"/>
              <a:t>responzive</a:t>
            </a:r>
            <a:r>
              <a:rPr lang="hr-HR" sz="1800" dirty="0"/>
              <a:t> dizajn i vrlo je jednostavan za korištenje.</a:t>
            </a:r>
            <a:endParaRPr lang="en-US" sz="1800" dirty="0"/>
          </a:p>
          <a:p>
            <a:pPr algn="r"/>
            <a:endParaRPr lang="en-US" sz="1800" dirty="0" smtClean="0"/>
          </a:p>
          <a:p>
            <a:pPr algn="r"/>
            <a:endParaRPr lang="en-US" dirty="0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6457700" y="3661035"/>
            <a:ext cx="528564" cy="462817"/>
          </a:xfrm>
          <a:custGeom>
            <a:avLst/>
            <a:gdLst/>
            <a:ahLst/>
            <a:cxnLst>
              <a:cxn ang="0">
                <a:pos x="2811" y="201"/>
              </a:cxn>
              <a:cxn ang="0">
                <a:pos x="2709" y="277"/>
              </a:cxn>
              <a:cxn ang="0">
                <a:pos x="857" y="150"/>
              </a:cxn>
              <a:cxn ang="0">
                <a:pos x="796" y="47"/>
              </a:cxn>
              <a:cxn ang="0">
                <a:pos x="687" y="1"/>
              </a:cxn>
              <a:cxn ang="0">
                <a:pos x="100" y="23"/>
              </a:cxn>
              <a:cxn ang="0">
                <a:pos x="14" y="117"/>
              </a:cxn>
              <a:cxn ang="0">
                <a:pos x="9" y="248"/>
              </a:cxn>
              <a:cxn ang="0">
                <a:pos x="84" y="350"/>
              </a:cxn>
              <a:cxn ang="0">
                <a:pos x="500" y="383"/>
              </a:cxn>
              <a:cxn ang="0">
                <a:pos x="711" y="1842"/>
              </a:cxn>
              <a:cxn ang="0">
                <a:pos x="809" y="1907"/>
              </a:cxn>
              <a:cxn ang="0">
                <a:pos x="2533" y="1908"/>
              </a:cxn>
              <a:cxn ang="0">
                <a:pos x="2625" y="1855"/>
              </a:cxn>
              <a:cxn ang="0">
                <a:pos x="3053" y="436"/>
              </a:cxn>
              <a:cxn ang="0">
                <a:pos x="3045" y="306"/>
              </a:cxn>
              <a:cxn ang="0">
                <a:pos x="2958" y="214"/>
              </a:cxn>
              <a:cxn ang="0">
                <a:pos x="1530" y="1148"/>
              </a:cxn>
              <a:cxn ang="0">
                <a:pos x="1530" y="574"/>
              </a:cxn>
              <a:cxn ang="0">
                <a:pos x="934" y="766"/>
              </a:cxn>
              <a:cxn ang="0">
                <a:pos x="1006" y="1340"/>
              </a:cxn>
              <a:cxn ang="0">
                <a:pos x="2104" y="1340"/>
              </a:cxn>
              <a:cxn ang="0">
                <a:pos x="2452" y="1148"/>
              </a:cxn>
              <a:cxn ang="0">
                <a:pos x="765" y="2407"/>
              </a:cxn>
              <a:cxn ang="0">
                <a:pos x="787" y="2504"/>
              </a:cxn>
              <a:cxn ang="0">
                <a:pos x="839" y="2585"/>
              </a:cxn>
              <a:cxn ang="0">
                <a:pos x="915" y="2644"/>
              </a:cxn>
              <a:cxn ang="0">
                <a:pos x="1008" y="2676"/>
              </a:cxn>
              <a:cxn ang="0">
                <a:pos x="1109" y="2674"/>
              </a:cxn>
              <a:cxn ang="0">
                <a:pos x="1200" y="2637"/>
              </a:cxn>
              <a:cxn ang="0">
                <a:pos x="1273" y="2575"/>
              </a:cxn>
              <a:cxn ang="0">
                <a:pos x="1322" y="2491"/>
              </a:cxn>
              <a:cxn ang="0">
                <a:pos x="1339" y="2393"/>
              </a:cxn>
              <a:cxn ang="0">
                <a:pos x="1322" y="2294"/>
              </a:cxn>
              <a:cxn ang="0">
                <a:pos x="1273" y="2209"/>
              </a:cxn>
              <a:cxn ang="0">
                <a:pos x="1200" y="2147"/>
              </a:cxn>
              <a:cxn ang="0">
                <a:pos x="1109" y="2111"/>
              </a:cxn>
              <a:cxn ang="0">
                <a:pos x="1008" y="2108"/>
              </a:cxn>
              <a:cxn ang="0">
                <a:pos x="915" y="2140"/>
              </a:cxn>
              <a:cxn ang="0">
                <a:pos x="839" y="2199"/>
              </a:cxn>
              <a:cxn ang="0">
                <a:pos x="787" y="2280"/>
              </a:cxn>
              <a:cxn ang="0">
                <a:pos x="765" y="2378"/>
              </a:cxn>
              <a:cxn ang="0">
                <a:pos x="1922" y="2464"/>
              </a:cxn>
              <a:cxn ang="0">
                <a:pos x="1962" y="2553"/>
              </a:cxn>
              <a:cxn ang="0">
                <a:pos x="2028" y="2623"/>
              </a:cxn>
              <a:cxn ang="0">
                <a:pos x="2114" y="2666"/>
              </a:cxn>
              <a:cxn ang="0">
                <a:pos x="2214" y="2678"/>
              </a:cxn>
              <a:cxn ang="0">
                <a:pos x="2311" y="2657"/>
              </a:cxn>
              <a:cxn ang="0">
                <a:pos x="2393" y="2604"/>
              </a:cxn>
              <a:cxn ang="0">
                <a:pos x="2452" y="2529"/>
              </a:cxn>
              <a:cxn ang="0">
                <a:pos x="2484" y="2436"/>
              </a:cxn>
              <a:cxn ang="0">
                <a:pos x="2481" y="2335"/>
              </a:cxn>
              <a:cxn ang="0">
                <a:pos x="2445" y="2244"/>
              </a:cxn>
              <a:cxn ang="0">
                <a:pos x="2383" y="2171"/>
              </a:cxn>
              <a:cxn ang="0">
                <a:pos x="2299" y="2123"/>
              </a:cxn>
              <a:cxn ang="0">
                <a:pos x="2200" y="2105"/>
              </a:cxn>
              <a:cxn ang="0">
                <a:pos x="2102" y="2123"/>
              </a:cxn>
              <a:cxn ang="0">
                <a:pos x="2017" y="2171"/>
              </a:cxn>
              <a:cxn ang="0">
                <a:pos x="1955" y="2244"/>
              </a:cxn>
              <a:cxn ang="0">
                <a:pos x="1918" y="2335"/>
              </a:cxn>
            </a:cxnLst>
            <a:rect l="0" t="0" r="r" b="b"/>
            <a:pathLst>
              <a:path w="3061" h="2680">
                <a:moveTo>
                  <a:pt x="2922" y="199"/>
                </a:moveTo>
                <a:lnTo>
                  <a:pt x="2903" y="194"/>
                </a:lnTo>
                <a:lnTo>
                  <a:pt x="2884" y="192"/>
                </a:lnTo>
                <a:lnTo>
                  <a:pt x="2865" y="192"/>
                </a:lnTo>
                <a:lnTo>
                  <a:pt x="2846" y="193"/>
                </a:lnTo>
                <a:lnTo>
                  <a:pt x="2828" y="195"/>
                </a:lnTo>
                <a:lnTo>
                  <a:pt x="2811" y="201"/>
                </a:lnTo>
                <a:lnTo>
                  <a:pt x="2793" y="208"/>
                </a:lnTo>
                <a:lnTo>
                  <a:pt x="2777" y="216"/>
                </a:lnTo>
                <a:lnTo>
                  <a:pt x="2761" y="225"/>
                </a:lnTo>
                <a:lnTo>
                  <a:pt x="2746" y="236"/>
                </a:lnTo>
                <a:lnTo>
                  <a:pt x="2733" y="249"/>
                </a:lnTo>
                <a:lnTo>
                  <a:pt x="2721" y="263"/>
                </a:lnTo>
                <a:lnTo>
                  <a:pt x="2709" y="277"/>
                </a:lnTo>
                <a:lnTo>
                  <a:pt x="2700" y="294"/>
                </a:lnTo>
                <a:lnTo>
                  <a:pt x="2692" y="311"/>
                </a:lnTo>
                <a:lnTo>
                  <a:pt x="2686" y="330"/>
                </a:lnTo>
                <a:lnTo>
                  <a:pt x="2671" y="383"/>
                </a:lnTo>
                <a:lnTo>
                  <a:pt x="886" y="383"/>
                </a:lnTo>
                <a:lnTo>
                  <a:pt x="859" y="168"/>
                </a:lnTo>
                <a:lnTo>
                  <a:pt x="857" y="150"/>
                </a:lnTo>
                <a:lnTo>
                  <a:pt x="852" y="133"/>
                </a:lnTo>
                <a:lnTo>
                  <a:pt x="845" y="117"/>
                </a:lnTo>
                <a:lnTo>
                  <a:pt x="838" y="101"/>
                </a:lnTo>
                <a:lnTo>
                  <a:pt x="829" y="86"/>
                </a:lnTo>
                <a:lnTo>
                  <a:pt x="819" y="72"/>
                </a:lnTo>
                <a:lnTo>
                  <a:pt x="808" y="60"/>
                </a:lnTo>
                <a:lnTo>
                  <a:pt x="796" y="47"/>
                </a:lnTo>
                <a:lnTo>
                  <a:pt x="783" y="37"/>
                </a:lnTo>
                <a:lnTo>
                  <a:pt x="769" y="28"/>
                </a:lnTo>
                <a:lnTo>
                  <a:pt x="754" y="20"/>
                </a:lnTo>
                <a:lnTo>
                  <a:pt x="738" y="13"/>
                </a:lnTo>
                <a:lnTo>
                  <a:pt x="721" y="8"/>
                </a:lnTo>
                <a:lnTo>
                  <a:pt x="705" y="3"/>
                </a:lnTo>
                <a:lnTo>
                  <a:pt x="687" y="1"/>
                </a:lnTo>
                <a:lnTo>
                  <a:pt x="669" y="0"/>
                </a:lnTo>
                <a:lnTo>
                  <a:pt x="191" y="0"/>
                </a:lnTo>
                <a:lnTo>
                  <a:pt x="171" y="1"/>
                </a:lnTo>
                <a:lnTo>
                  <a:pt x="152" y="4"/>
                </a:lnTo>
                <a:lnTo>
                  <a:pt x="134" y="9"/>
                </a:lnTo>
                <a:lnTo>
                  <a:pt x="117" y="15"/>
                </a:lnTo>
                <a:lnTo>
                  <a:pt x="100" y="23"/>
                </a:lnTo>
                <a:lnTo>
                  <a:pt x="84" y="33"/>
                </a:lnTo>
                <a:lnTo>
                  <a:pt x="69" y="44"/>
                </a:lnTo>
                <a:lnTo>
                  <a:pt x="55" y="56"/>
                </a:lnTo>
                <a:lnTo>
                  <a:pt x="44" y="70"/>
                </a:lnTo>
                <a:lnTo>
                  <a:pt x="33" y="85"/>
                </a:lnTo>
                <a:lnTo>
                  <a:pt x="22" y="100"/>
                </a:lnTo>
                <a:lnTo>
                  <a:pt x="14" y="117"/>
                </a:lnTo>
                <a:lnTo>
                  <a:pt x="9" y="135"/>
                </a:lnTo>
                <a:lnTo>
                  <a:pt x="4" y="153"/>
                </a:lnTo>
                <a:lnTo>
                  <a:pt x="1" y="171"/>
                </a:lnTo>
                <a:lnTo>
                  <a:pt x="0" y="192"/>
                </a:lnTo>
                <a:lnTo>
                  <a:pt x="1" y="211"/>
                </a:lnTo>
                <a:lnTo>
                  <a:pt x="4" y="230"/>
                </a:lnTo>
                <a:lnTo>
                  <a:pt x="9" y="248"/>
                </a:lnTo>
                <a:lnTo>
                  <a:pt x="14" y="266"/>
                </a:lnTo>
                <a:lnTo>
                  <a:pt x="22" y="283"/>
                </a:lnTo>
                <a:lnTo>
                  <a:pt x="33" y="298"/>
                </a:lnTo>
                <a:lnTo>
                  <a:pt x="44" y="313"/>
                </a:lnTo>
                <a:lnTo>
                  <a:pt x="55" y="326"/>
                </a:lnTo>
                <a:lnTo>
                  <a:pt x="69" y="339"/>
                </a:lnTo>
                <a:lnTo>
                  <a:pt x="84" y="350"/>
                </a:lnTo>
                <a:lnTo>
                  <a:pt x="100" y="359"/>
                </a:lnTo>
                <a:lnTo>
                  <a:pt x="117" y="367"/>
                </a:lnTo>
                <a:lnTo>
                  <a:pt x="134" y="374"/>
                </a:lnTo>
                <a:lnTo>
                  <a:pt x="152" y="379"/>
                </a:lnTo>
                <a:lnTo>
                  <a:pt x="171" y="382"/>
                </a:lnTo>
                <a:lnTo>
                  <a:pt x="191" y="383"/>
                </a:lnTo>
                <a:lnTo>
                  <a:pt x="500" y="383"/>
                </a:lnTo>
                <a:lnTo>
                  <a:pt x="671" y="1746"/>
                </a:lnTo>
                <a:lnTo>
                  <a:pt x="673" y="1764"/>
                </a:lnTo>
                <a:lnTo>
                  <a:pt x="678" y="1781"/>
                </a:lnTo>
                <a:lnTo>
                  <a:pt x="685" y="1797"/>
                </a:lnTo>
                <a:lnTo>
                  <a:pt x="692" y="1813"/>
                </a:lnTo>
                <a:lnTo>
                  <a:pt x="701" y="1828"/>
                </a:lnTo>
                <a:lnTo>
                  <a:pt x="711" y="1842"/>
                </a:lnTo>
                <a:lnTo>
                  <a:pt x="722" y="1854"/>
                </a:lnTo>
                <a:lnTo>
                  <a:pt x="734" y="1866"/>
                </a:lnTo>
                <a:lnTo>
                  <a:pt x="747" y="1877"/>
                </a:lnTo>
                <a:lnTo>
                  <a:pt x="761" y="1886"/>
                </a:lnTo>
                <a:lnTo>
                  <a:pt x="776" y="1894"/>
                </a:lnTo>
                <a:lnTo>
                  <a:pt x="792" y="1901"/>
                </a:lnTo>
                <a:lnTo>
                  <a:pt x="809" y="1907"/>
                </a:lnTo>
                <a:lnTo>
                  <a:pt x="825" y="1910"/>
                </a:lnTo>
                <a:lnTo>
                  <a:pt x="843" y="1913"/>
                </a:lnTo>
                <a:lnTo>
                  <a:pt x="861" y="1913"/>
                </a:lnTo>
                <a:lnTo>
                  <a:pt x="2486" y="1913"/>
                </a:lnTo>
                <a:lnTo>
                  <a:pt x="2502" y="1913"/>
                </a:lnTo>
                <a:lnTo>
                  <a:pt x="2518" y="1911"/>
                </a:lnTo>
                <a:lnTo>
                  <a:pt x="2533" y="1908"/>
                </a:lnTo>
                <a:lnTo>
                  <a:pt x="2548" y="1903"/>
                </a:lnTo>
                <a:lnTo>
                  <a:pt x="2563" y="1899"/>
                </a:lnTo>
                <a:lnTo>
                  <a:pt x="2576" y="1892"/>
                </a:lnTo>
                <a:lnTo>
                  <a:pt x="2590" y="1884"/>
                </a:lnTo>
                <a:lnTo>
                  <a:pt x="2602" y="1875"/>
                </a:lnTo>
                <a:lnTo>
                  <a:pt x="2614" y="1866"/>
                </a:lnTo>
                <a:lnTo>
                  <a:pt x="2625" y="1855"/>
                </a:lnTo>
                <a:lnTo>
                  <a:pt x="2635" y="1844"/>
                </a:lnTo>
                <a:lnTo>
                  <a:pt x="2645" y="1831"/>
                </a:lnTo>
                <a:lnTo>
                  <a:pt x="2653" y="1818"/>
                </a:lnTo>
                <a:lnTo>
                  <a:pt x="2659" y="1804"/>
                </a:lnTo>
                <a:lnTo>
                  <a:pt x="2666" y="1790"/>
                </a:lnTo>
                <a:lnTo>
                  <a:pt x="2671" y="1774"/>
                </a:lnTo>
                <a:lnTo>
                  <a:pt x="3053" y="436"/>
                </a:lnTo>
                <a:lnTo>
                  <a:pt x="3058" y="416"/>
                </a:lnTo>
                <a:lnTo>
                  <a:pt x="3060" y="397"/>
                </a:lnTo>
                <a:lnTo>
                  <a:pt x="3061" y="379"/>
                </a:lnTo>
                <a:lnTo>
                  <a:pt x="3060" y="359"/>
                </a:lnTo>
                <a:lnTo>
                  <a:pt x="3057" y="341"/>
                </a:lnTo>
                <a:lnTo>
                  <a:pt x="3051" y="324"/>
                </a:lnTo>
                <a:lnTo>
                  <a:pt x="3045" y="306"/>
                </a:lnTo>
                <a:lnTo>
                  <a:pt x="3037" y="290"/>
                </a:lnTo>
                <a:lnTo>
                  <a:pt x="3027" y="274"/>
                </a:lnTo>
                <a:lnTo>
                  <a:pt x="3016" y="259"/>
                </a:lnTo>
                <a:lnTo>
                  <a:pt x="3003" y="245"/>
                </a:lnTo>
                <a:lnTo>
                  <a:pt x="2989" y="234"/>
                </a:lnTo>
                <a:lnTo>
                  <a:pt x="2975" y="223"/>
                </a:lnTo>
                <a:lnTo>
                  <a:pt x="2958" y="214"/>
                </a:lnTo>
                <a:lnTo>
                  <a:pt x="2940" y="206"/>
                </a:lnTo>
                <a:lnTo>
                  <a:pt x="2922" y="199"/>
                </a:lnTo>
                <a:close/>
                <a:moveTo>
                  <a:pt x="1530" y="1148"/>
                </a:moveTo>
                <a:lnTo>
                  <a:pt x="1530" y="957"/>
                </a:lnTo>
                <a:lnTo>
                  <a:pt x="1913" y="957"/>
                </a:lnTo>
                <a:lnTo>
                  <a:pt x="1913" y="1148"/>
                </a:lnTo>
                <a:lnTo>
                  <a:pt x="1530" y="1148"/>
                </a:lnTo>
                <a:close/>
                <a:moveTo>
                  <a:pt x="1913" y="1340"/>
                </a:moveTo>
                <a:lnTo>
                  <a:pt x="1913" y="1531"/>
                </a:lnTo>
                <a:lnTo>
                  <a:pt x="1530" y="1531"/>
                </a:lnTo>
                <a:lnTo>
                  <a:pt x="1530" y="1340"/>
                </a:lnTo>
                <a:lnTo>
                  <a:pt x="1913" y="1340"/>
                </a:lnTo>
                <a:close/>
                <a:moveTo>
                  <a:pt x="1530" y="766"/>
                </a:moveTo>
                <a:lnTo>
                  <a:pt x="1530" y="574"/>
                </a:lnTo>
                <a:lnTo>
                  <a:pt x="1913" y="574"/>
                </a:lnTo>
                <a:lnTo>
                  <a:pt x="1913" y="766"/>
                </a:lnTo>
                <a:lnTo>
                  <a:pt x="1530" y="766"/>
                </a:lnTo>
                <a:close/>
                <a:moveTo>
                  <a:pt x="910" y="574"/>
                </a:moveTo>
                <a:lnTo>
                  <a:pt x="1339" y="574"/>
                </a:lnTo>
                <a:lnTo>
                  <a:pt x="1339" y="766"/>
                </a:lnTo>
                <a:lnTo>
                  <a:pt x="934" y="766"/>
                </a:lnTo>
                <a:lnTo>
                  <a:pt x="910" y="574"/>
                </a:lnTo>
                <a:close/>
                <a:moveTo>
                  <a:pt x="958" y="957"/>
                </a:moveTo>
                <a:lnTo>
                  <a:pt x="1339" y="957"/>
                </a:lnTo>
                <a:lnTo>
                  <a:pt x="1339" y="1148"/>
                </a:lnTo>
                <a:lnTo>
                  <a:pt x="982" y="1148"/>
                </a:lnTo>
                <a:lnTo>
                  <a:pt x="958" y="957"/>
                </a:lnTo>
                <a:close/>
                <a:moveTo>
                  <a:pt x="1006" y="1340"/>
                </a:moveTo>
                <a:lnTo>
                  <a:pt x="1339" y="1340"/>
                </a:lnTo>
                <a:lnTo>
                  <a:pt x="1339" y="1531"/>
                </a:lnTo>
                <a:lnTo>
                  <a:pt x="1030" y="1531"/>
                </a:lnTo>
                <a:lnTo>
                  <a:pt x="1006" y="1340"/>
                </a:lnTo>
                <a:close/>
                <a:moveTo>
                  <a:pt x="2343" y="1531"/>
                </a:moveTo>
                <a:lnTo>
                  <a:pt x="2104" y="1531"/>
                </a:lnTo>
                <a:lnTo>
                  <a:pt x="2104" y="1340"/>
                </a:lnTo>
                <a:lnTo>
                  <a:pt x="2398" y="1340"/>
                </a:lnTo>
                <a:lnTo>
                  <a:pt x="2343" y="1531"/>
                </a:lnTo>
                <a:close/>
                <a:moveTo>
                  <a:pt x="2452" y="1148"/>
                </a:moveTo>
                <a:lnTo>
                  <a:pt x="2104" y="1148"/>
                </a:lnTo>
                <a:lnTo>
                  <a:pt x="2104" y="957"/>
                </a:lnTo>
                <a:lnTo>
                  <a:pt x="2507" y="957"/>
                </a:lnTo>
                <a:lnTo>
                  <a:pt x="2452" y="1148"/>
                </a:lnTo>
                <a:close/>
                <a:moveTo>
                  <a:pt x="2561" y="766"/>
                </a:moveTo>
                <a:lnTo>
                  <a:pt x="2104" y="766"/>
                </a:lnTo>
                <a:lnTo>
                  <a:pt x="2104" y="574"/>
                </a:lnTo>
                <a:lnTo>
                  <a:pt x="2616" y="574"/>
                </a:lnTo>
                <a:lnTo>
                  <a:pt x="2561" y="766"/>
                </a:lnTo>
                <a:close/>
                <a:moveTo>
                  <a:pt x="765" y="2393"/>
                </a:moveTo>
                <a:lnTo>
                  <a:pt x="765" y="2407"/>
                </a:lnTo>
                <a:lnTo>
                  <a:pt x="767" y="2421"/>
                </a:lnTo>
                <a:lnTo>
                  <a:pt x="768" y="2436"/>
                </a:lnTo>
                <a:lnTo>
                  <a:pt x="771" y="2450"/>
                </a:lnTo>
                <a:lnTo>
                  <a:pt x="773" y="2464"/>
                </a:lnTo>
                <a:lnTo>
                  <a:pt x="778" y="2478"/>
                </a:lnTo>
                <a:lnTo>
                  <a:pt x="783" y="2491"/>
                </a:lnTo>
                <a:lnTo>
                  <a:pt x="787" y="2504"/>
                </a:lnTo>
                <a:lnTo>
                  <a:pt x="793" y="2517"/>
                </a:lnTo>
                <a:lnTo>
                  <a:pt x="800" y="2529"/>
                </a:lnTo>
                <a:lnTo>
                  <a:pt x="806" y="2541"/>
                </a:lnTo>
                <a:lnTo>
                  <a:pt x="814" y="2553"/>
                </a:lnTo>
                <a:lnTo>
                  <a:pt x="822" y="2563"/>
                </a:lnTo>
                <a:lnTo>
                  <a:pt x="830" y="2575"/>
                </a:lnTo>
                <a:lnTo>
                  <a:pt x="839" y="2585"/>
                </a:lnTo>
                <a:lnTo>
                  <a:pt x="849" y="2595"/>
                </a:lnTo>
                <a:lnTo>
                  <a:pt x="859" y="2604"/>
                </a:lnTo>
                <a:lnTo>
                  <a:pt x="869" y="2614"/>
                </a:lnTo>
                <a:lnTo>
                  <a:pt x="880" y="2623"/>
                </a:lnTo>
                <a:lnTo>
                  <a:pt x="892" y="2631"/>
                </a:lnTo>
                <a:lnTo>
                  <a:pt x="903" y="2637"/>
                </a:lnTo>
                <a:lnTo>
                  <a:pt x="915" y="2644"/>
                </a:lnTo>
                <a:lnTo>
                  <a:pt x="927" y="2651"/>
                </a:lnTo>
                <a:lnTo>
                  <a:pt x="941" y="2657"/>
                </a:lnTo>
                <a:lnTo>
                  <a:pt x="953" y="2661"/>
                </a:lnTo>
                <a:lnTo>
                  <a:pt x="967" y="2666"/>
                </a:lnTo>
                <a:lnTo>
                  <a:pt x="981" y="2670"/>
                </a:lnTo>
                <a:lnTo>
                  <a:pt x="994" y="2674"/>
                </a:lnTo>
                <a:lnTo>
                  <a:pt x="1008" y="2676"/>
                </a:lnTo>
                <a:lnTo>
                  <a:pt x="1023" y="2677"/>
                </a:lnTo>
                <a:lnTo>
                  <a:pt x="1038" y="2678"/>
                </a:lnTo>
                <a:lnTo>
                  <a:pt x="1052" y="2680"/>
                </a:lnTo>
                <a:lnTo>
                  <a:pt x="1067" y="2678"/>
                </a:lnTo>
                <a:lnTo>
                  <a:pt x="1081" y="2677"/>
                </a:lnTo>
                <a:lnTo>
                  <a:pt x="1096" y="2676"/>
                </a:lnTo>
                <a:lnTo>
                  <a:pt x="1109" y="2674"/>
                </a:lnTo>
                <a:lnTo>
                  <a:pt x="1124" y="2670"/>
                </a:lnTo>
                <a:lnTo>
                  <a:pt x="1138" y="2666"/>
                </a:lnTo>
                <a:lnTo>
                  <a:pt x="1150" y="2661"/>
                </a:lnTo>
                <a:lnTo>
                  <a:pt x="1164" y="2657"/>
                </a:lnTo>
                <a:lnTo>
                  <a:pt x="1176" y="2651"/>
                </a:lnTo>
                <a:lnTo>
                  <a:pt x="1189" y="2644"/>
                </a:lnTo>
                <a:lnTo>
                  <a:pt x="1200" y="2637"/>
                </a:lnTo>
                <a:lnTo>
                  <a:pt x="1213" y="2631"/>
                </a:lnTo>
                <a:lnTo>
                  <a:pt x="1224" y="2623"/>
                </a:lnTo>
                <a:lnTo>
                  <a:pt x="1234" y="2614"/>
                </a:lnTo>
                <a:lnTo>
                  <a:pt x="1245" y="2604"/>
                </a:lnTo>
                <a:lnTo>
                  <a:pt x="1255" y="2595"/>
                </a:lnTo>
                <a:lnTo>
                  <a:pt x="1264" y="2585"/>
                </a:lnTo>
                <a:lnTo>
                  <a:pt x="1273" y="2575"/>
                </a:lnTo>
                <a:lnTo>
                  <a:pt x="1282" y="2563"/>
                </a:lnTo>
                <a:lnTo>
                  <a:pt x="1290" y="2553"/>
                </a:lnTo>
                <a:lnTo>
                  <a:pt x="1297" y="2541"/>
                </a:lnTo>
                <a:lnTo>
                  <a:pt x="1304" y="2529"/>
                </a:lnTo>
                <a:lnTo>
                  <a:pt x="1311" y="2517"/>
                </a:lnTo>
                <a:lnTo>
                  <a:pt x="1316" y="2504"/>
                </a:lnTo>
                <a:lnTo>
                  <a:pt x="1322" y="2491"/>
                </a:lnTo>
                <a:lnTo>
                  <a:pt x="1325" y="2478"/>
                </a:lnTo>
                <a:lnTo>
                  <a:pt x="1330" y="2464"/>
                </a:lnTo>
                <a:lnTo>
                  <a:pt x="1333" y="2450"/>
                </a:lnTo>
                <a:lnTo>
                  <a:pt x="1336" y="2436"/>
                </a:lnTo>
                <a:lnTo>
                  <a:pt x="1338" y="2421"/>
                </a:lnTo>
                <a:lnTo>
                  <a:pt x="1338" y="2407"/>
                </a:lnTo>
                <a:lnTo>
                  <a:pt x="1339" y="2393"/>
                </a:lnTo>
                <a:lnTo>
                  <a:pt x="1338" y="2378"/>
                </a:lnTo>
                <a:lnTo>
                  <a:pt x="1338" y="2363"/>
                </a:lnTo>
                <a:lnTo>
                  <a:pt x="1336" y="2348"/>
                </a:lnTo>
                <a:lnTo>
                  <a:pt x="1333" y="2335"/>
                </a:lnTo>
                <a:lnTo>
                  <a:pt x="1330" y="2321"/>
                </a:lnTo>
                <a:lnTo>
                  <a:pt x="1325" y="2307"/>
                </a:lnTo>
                <a:lnTo>
                  <a:pt x="1322" y="2294"/>
                </a:lnTo>
                <a:lnTo>
                  <a:pt x="1316" y="2280"/>
                </a:lnTo>
                <a:lnTo>
                  <a:pt x="1311" y="2267"/>
                </a:lnTo>
                <a:lnTo>
                  <a:pt x="1304" y="2255"/>
                </a:lnTo>
                <a:lnTo>
                  <a:pt x="1297" y="2244"/>
                </a:lnTo>
                <a:lnTo>
                  <a:pt x="1290" y="2232"/>
                </a:lnTo>
                <a:lnTo>
                  <a:pt x="1282" y="2221"/>
                </a:lnTo>
                <a:lnTo>
                  <a:pt x="1273" y="2209"/>
                </a:lnTo>
                <a:lnTo>
                  <a:pt x="1264" y="2199"/>
                </a:lnTo>
                <a:lnTo>
                  <a:pt x="1255" y="2189"/>
                </a:lnTo>
                <a:lnTo>
                  <a:pt x="1245" y="2180"/>
                </a:lnTo>
                <a:lnTo>
                  <a:pt x="1234" y="2171"/>
                </a:lnTo>
                <a:lnTo>
                  <a:pt x="1224" y="2163"/>
                </a:lnTo>
                <a:lnTo>
                  <a:pt x="1213" y="2155"/>
                </a:lnTo>
                <a:lnTo>
                  <a:pt x="1200" y="2147"/>
                </a:lnTo>
                <a:lnTo>
                  <a:pt x="1189" y="2140"/>
                </a:lnTo>
                <a:lnTo>
                  <a:pt x="1176" y="2133"/>
                </a:lnTo>
                <a:lnTo>
                  <a:pt x="1164" y="2127"/>
                </a:lnTo>
                <a:lnTo>
                  <a:pt x="1150" y="2123"/>
                </a:lnTo>
                <a:lnTo>
                  <a:pt x="1138" y="2118"/>
                </a:lnTo>
                <a:lnTo>
                  <a:pt x="1124" y="2114"/>
                </a:lnTo>
                <a:lnTo>
                  <a:pt x="1109" y="2111"/>
                </a:lnTo>
                <a:lnTo>
                  <a:pt x="1096" y="2108"/>
                </a:lnTo>
                <a:lnTo>
                  <a:pt x="1081" y="2107"/>
                </a:lnTo>
                <a:lnTo>
                  <a:pt x="1067" y="2106"/>
                </a:lnTo>
                <a:lnTo>
                  <a:pt x="1052" y="2105"/>
                </a:lnTo>
                <a:lnTo>
                  <a:pt x="1038" y="2106"/>
                </a:lnTo>
                <a:lnTo>
                  <a:pt x="1023" y="2107"/>
                </a:lnTo>
                <a:lnTo>
                  <a:pt x="1008" y="2108"/>
                </a:lnTo>
                <a:lnTo>
                  <a:pt x="994" y="2111"/>
                </a:lnTo>
                <a:lnTo>
                  <a:pt x="981" y="2114"/>
                </a:lnTo>
                <a:lnTo>
                  <a:pt x="967" y="2118"/>
                </a:lnTo>
                <a:lnTo>
                  <a:pt x="953" y="2123"/>
                </a:lnTo>
                <a:lnTo>
                  <a:pt x="941" y="2127"/>
                </a:lnTo>
                <a:lnTo>
                  <a:pt x="927" y="2133"/>
                </a:lnTo>
                <a:lnTo>
                  <a:pt x="915" y="2140"/>
                </a:lnTo>
                <a:lnTo>
                  <a:pt x="903" y="2147"/>
                </a:lnTo>
                <a:lnTo>
                  <a:pt x="892" y="2155"/>
                </a:lnTo>
                <a:lnTo>
                  <a:pt x="880" y="2163"/>
                </a:lnTo>
                <a:lnTo>
                  <a:pt x="869" y="2171"/>
                </a:lnTo>
                <a:lnTo>
                  <a:pt x="859" y="2180"/>
                </a:lnTo>
                <a:lnTo>
                  <a:pt x="849" y="2189"/>
                </a:lnTo>
                <a:lnTo>
                  <a:pt x="839" y="2199"/>
                </a:lnTo>
                <a:lnTo>
                  <a:pt x="830" y="2209"/>
                </a:lnTo>
                <a:lnTo>
                  <a:pt x="822" y="2221"/>
                </a:lnTo>
                <a:lnTo>
                  <a:pt x="814" y="2232"/>
                </a:lnTo>
                <a:lnTo>
                  <a:pt x="806" y="2244"/>
                </a:lnTo>
                <a:lnTo>
                  <a:pt x="800" y="2255"/>
                </a:lnTo>
                <a:lnTo>
                  <a:pt x="793" y="2267"/>
                </a:lnTo>
                <a:lnTo>
                  <a:pt x="787" y="2280"/>
                </a:lnTo>
                <a:lnTo>
                  <a:pt x="783" y="2294"/>
                </a:lnTo>
                <a:lnTo>
                  <a:pt x="778" y="2307"/>
                </a:lnTo>
                <a:lnTo>
                  <a:pt x="773" y="2321"/>
                </a:lnTo>
                <a:lnTo>
                  <a:pt x="771" y="2335"/>
                </a:lnTo>
                <a:lnTo>
                  <a:pt x="768" y="2348"/>
                </a:lnTo>
                <a:lnTo>
                  <a:pt x="767" y="2363"/>
                </a:lnTo>
                <a:lnTo>
                  <a:pt x="765" y="2378"/>
                </a:lnTo>
                <a:lnTo>
                  <a:pt x="765" y="2393"/>
                </a:lnTo>
                <a:close/>
                <a:moveTo>
                  <a:pt x="1913" y="2393"/>
                </a:moveTo>
                <a:lnTo>
                  <a:pt x="1913" y="2407"/>
                </a:lnTo>
                <a:lnTo>
                  <a:pt x="1914" y="2421"/>
                </a:lnTo>
                <a:lnTo>
                  <a:pt x="1916" y="2436"/>
                </a:lnTo>
                <a:lnTo>
                  <a:pt x="1918" y="2450"/>
                </a:lnTo>
                <a:lnTo>
                  <a:pt x="1922" y="2464"/>
                </a:lnTo>
                <a:lnTo>
                  <a:pt x="1925" y="2478"/>
                </a:lnTo>
                <a:lnTo>
                  <a:pt x="1930" y="2491"/>
                </a:lnTo>
                <a:lnTo>
                  <a:pt x="1935" y="2504"/>
                </a:lnTo>
                <a:lnTo>
                  <a:pt x="1941" y="2517"/>
                </a:lnTo>
                <a:lnTo>
                  <a:pt x="1948" y="2529"/>
                </a:lnTo>
                <a:lnTo>
                  <a:pt x="1955" y="2541"/>
                </a:lnTo>
                <a:lnTo>
                  <a:pt x="1962" y="2553"/>
                </a:lnTo>
                <a:lnTo>
                  <a:pt x="1970" y="2563"/>
                </a:lnTo>
                <a:lnTo>
                  <a:pt x="1979" y="2575"/>
                </a:lnTo>
                <a:lnTo>
                  <a:pt x="1988" y="2585"/>
                </a:lnTo>
                <a:lnTo>
                  <a:pt x="1997" y="2595"/>
                </a:lnTo>
                <a:lnTo>
                  <a:pt x="2007" y="2604"/>
                </a:lnTo>
                <a:lnTo>
                  <a:pt x="2017" y="2614"/>
                </a:lnTo>
                <a:lnTo>
                  <a:pt x="2028" y="2623"/>
                </a:lnTo>
                <a:lnTo>
                  <a:pt x="2039" y="2631"/>
                </a:lnTo>
                <a:lnTo>
                  <a:pt x="2052" y="2637"/>
                </a:lnTo>
                <a:lnTo>
                  <a:pt x="2063" y="2644"/>
                </a:lnTo>
                <a:lnTo>
                  <a:pt x="2075" y="2651"/>
                </a:lnTo>
                <a:lnTo>
                  <a:pt x="2088" y="2657"/>
                </a:lnTo>
                <a:lnTo>
                  <a:pt x="2102" y="2661"/>
                </a:lnTo>
                <a:lnTo>
                  <a:pt x="2114" y="2666"/>
                </a:lnTo>
                <a:lnTo>
                  <a:pt x="2128" y="2670"/>
                </a:lnTo>
                <a:lnTo>
                  <a:pt x="2141" y="2674"/>
                </a:lnTo>
                <a:lnTo>
                  <a:pt x="2156" y="2676"/>
                </a:lnTo>
                <a:lnTo>
                  <a:pt x="2170" y="2677"/>
                </a:lnTo>
                <a:lnTo>
                  <a:pt x="2185" y="2678"/>
                </a:lnTo>
                <a:lnTo>
                  <a:pt x="2200" y="2680"/>
                </a:lnTo>
                <a:lnTo>
                  <a:pt x="2214" y="2678"/>
                </a:lnTo>
                <a:lnTo>
                  <a:pt x="2229" y="2677"/>
                </a:lnTo>
                <a:lnTo>
                  <a:pt x="2244" y="2676"/>
                </a:lnTo>
                <a:lnTo>
                  <a:pt x="2258" y="2674"/>
                </a:lnTo>
                <a:lnTo>
                  <a:pt x="2271" y="2670"/>
                </a:lnTo>
                <a:lnTo>
                  <a:pt x="2285" y="2666"/>
                </a:lnTo>
                <a:lnTo>
                  <a:pt x="2299" y="2661"/>
                </a:lnTo>
                <a:lnTo>
                  <a:pt x="2311" y="2657"/>
                </a:lnTo>
                <a:lnTo>
                  <a:pt x="2325" y="2651"/>
                </a:lnTo>
                <a:lnTo>
                  <a:pt x="2336" y="2644"/>
                </a:lnTo>
                <a:lnTo>
                  <a:pt x="2349" y="2637"/>
                </a:lnTo>
                <a:lnTo>
                  <a:pt x="2360" y="2631"/>
                </a:lnTo>
                <a:lnTo>
                  <a:pt x="2371" y="2623"/>
                </a:lnTo>
                <a:lnTo>
                  <a:pt x="2383" y="2614"/>
                </a:lnTo>
                <a:lnTo>
                  <a:pt x="2393" y="2604"/>
                </a:lnTo>
                <a:lnTo>
                  <a:pt x="2403" y="2595"/>
                </a:lnTo>
                <a:lnTo>
                  <a:pt x="2412" y="2585"/>
                </a:lnTo>
                <a:lnTo>
                  <a:pt x="2421" y="2575"/>
                </a:lnTo>
                <a:lnTo>
                  <a:pt x="2429" y="2563"/>
                </a:lnTo>
                <a:lnTo>
                  <a:pt x="2437" y="2553"/>
                </a:lnTo>
                <a:lnTo>
                  <a:pt x="2445" y="2541"/>
                </a:lnTo>
                <a:lnTo>
                  <a:pt x="2452" y="2529"/>
                </a:lnTo>
                <a:lnTo>
                  <a:pt x="2459" y="2517"/>
                </a:lnTo>
                <a:lnTo>
                  <a:pt x="2465" y="2504"/>
                </a:lnTo>
                <a:lnTo>
                  <a:pt x="2469" y="2491"/>
                </a:lnTo>
                <a:lnTo>
                  <a:pt x="2474" y="2478"/>
                </a:lnTo>
                <a:lnTo>
                  <a:pt x="2477" y="2464"/>
                </a:lnTo>
                <a:lnTo>
                  <a:pt x="2481" y="2450"/>
                </a:lnTo>
                <a:lnTo>
                  <a:pt x="2484" y="2436"/>
                </a:lnTo>
                <a:lnTo>
                  <a:pt x="2485" y="2421"/>
                </a:lnTo>
                <a:lnTo>
                  <a:pt x="2486" y="2407"/>
                </a:lnTo>
                <a:lnTo>
                  <a:pt x="2486" y="2393"/>
                </a:lnTo>
                <a:lnTo>
                  <a:pt x="2486" y="2378"/>
                </a:lnTo>
                <a:lnTo>
                  <a:pt x="2485" y="2363"/>
                </a:lnTo>
                <a:lnTo>
                  <a:pt x="2484" y="2348"/>
                </a:lnTo>
                <a:lnTo>
                  <a:pt x="2481" y="2335"/>
                </a:lnTo>
                <a:lnTo>
                  <a:pt x="2477" y="2321"/>
                </a:lnTo>
                <a:lnTo>
                  <a:pt x="2474" y="2307"/>
                </a:lnTo>
                <a:lnTo>
                  <a:pt x="2469" y="2294"/>
                </a:lnTo>
                <a:lnTo>
                  <a:pt x="2465" y="2280"/>
                </a:lnTo>
                <a:lnTo>
                  <a:pt x="2459" y="2267"/>
                </a:lnTo>
                <a:lnTo>
                  <a:pt x="2452" y="2255"/>
                </a:lnTo>
                <a:lnTo>
                  <a:pt x="2445" y="2244"/>
                </a:lnTo>
                <a:lnTo>
                  <a:pt x="2437" y="2232"/>
                </a:lnTo>
                <a:lnTo>
                  <a:pt x="2429" y="2221"/>
                </a:lnTo>
                <a:lnTo>
                  <a:pt x="2421" y="2209"/>
                </a:lnTo>
                <a:lnTo>
                  <a:pt x="2412" y="2199"/>
                </a:lnTo>
                <a:lnTo>
                  <a:pt x="2403" y="2189"/>
                </a:lnTo>
                <a:lnTo>
                  <a:pt x="2393" y="2180"/>
                </a:lnTo>
                <a:lnTo>
                  <a:pt x="2383" y="2171"/>
                </a:lnTo>
                <a:lnTo>
                  <a:pt x="2371" y="2163"/>
                </a:lnTo>
                <a:lnTo>
                  <a:pt x="2360" y="2155"/>
                </a:lnTo>
                <a:lnTo>
                  <a:pt x="2349" y="2147"/>
                </a:lnTo>
                <a:lnTo>
                  <a:pt x="2336" y="2140"/>
                </a:lnTo>
                <a:lnTo>
                  <a:pt x="2325" y="2133"/>
                </a:lnTo>
                <a:lnTo>
                  <a:pt x="2311" y="2127"/>
                </a:lnTo>
                <a:lnTo>
                  <a:pt x="2299" y="2123"/>
                </a:lnTo>
                <a:lnTo>
                  <a:pt x="2285" y="2118"/>
                </a:lnTo>
                <a:lnTo>
                  <a:pt x="2271" y="2114"/>
                </a:lnTo>
                <a:lnTo>
                  <a:pt x="2258" y="2111"/>
                </a:lnTo>
                <a:lnTo>
                  <a:pt x="2244" y="2108"/>
                </a:lnTo>
                <a:lnTo>
                  <a:pt x="2229" y="2107"/>
                </a:lnTo>
                <a:lnTo>
                  <a:pt x="2214" y="2106"/>
                </a:lnTo>
                <a:lnTo>
                  <a:pt x="2200" y="2105"/>
                </a:lnTo>
                <a:lnTo>
                  <a:pt x="2185" y="2106"/>
                </a:lnTo>
                <a:lnTo>
                  <a:pt x="2170" y="2107"/>
                </a:lnTo>
                <a:lnTo>
                  <a:pt x="2156" y="2108"/>
                </a:lnTo>
                <a:lnTo>
                  <a:pt x="2141" y="2111"/>
                </a:lnTo>
                <a:lnTo>
                  <a:pt x="2128" y="2114"/>
                </a:lnTo>
                <a:lnTo>
                  <a:pt x="2114" y="2118"/>
                </a:lnTo>
                <a:lnTo>
                  <a:pt x="2102" y="2123"/>
                </a:lnTo>
                <a:lnTo>
                  <a:pt x="2088" y="2127"/>
                </a:lnTo>
                <a:lnTo>
                  <a:pt x="2075" y="2133"/>
                </a:lnTo>
                <a:lnTo>
                  <a:pt x="2063" y="2140"/>
                </a:lnTo>
                <a:lnTo>
                  <a:pt x="2052" y="2147"/>
                </a:lnTo>
                <a:lnTo>
                  <a:pt x="2039" y="2155"/>
                </a:lnTo>
                <a:lnTo>
                  <a:pt x="2028" y="2163"/>
                </a:lnTo>
                <a:lnTo>
                  <a:pt x="2017" y="2171"/>
                </a:lnTo>
                <a:lnTo>
                  <a:pt x="2007" y="2180"/>
                </a:lnTo>
                <a:lnTo>
                  <a:pt x="1997" y="2189"/>
                </a:lnTo>
                <a:lnTo>
                  <a:pt x="1988" y="2199"/>
                </a:lnTo>
                <a:lnTo>
                  <a:pt x="1979" y="2209"/>
                </a:lnTo>
                <a:lnTo>
                  <a:pt x="1970" y="2221"/>
                </a:lnTo>
                <a:lnTo>
                  <a:pt x="1962" y="2232"/>
                </a:lnTo>
                <a:lnTo>
                  <a:pt x="1955" y="2244"/>
                </a:lnTo>
                <a:lnTo>
                  <a:pt x="1948" y="2255"/>
                </a:lnTo>
                <a:lnTo>
                  <a:pt x="1941" y="2267"/>
                </a:lnTo>
                <a:lnTo>
                  <a:pt x="1935" y="2280"/>
                </a:lnTo>
                <a:lnTo>
                  <a:pt x="1930" y="2294"/>
                </a:lnTo>
                <a:lnTo>
                  <a:pt x="1925" y="2307"/>
                </a:lnTo>
                <a:lnTo>
                  <a:pt x="1922" y="2321"/>
                </a:lnTo>
                <a:lnTo>
                  <a:pt x="1918" y="2335"/>
                </a:lnTo>
                <a:lnTo>
                  <a:pt x="1916" y="2348"/>
                </a:lnTo>
                <a:lnTo>
                  <a:pt x="1914" y="2363"/>
                </a:lnTo>
                <a:lnTo>
                  <a:pt x="1913" y="2378"/>
                </a:lnTo>
                <a:lnTo>
                  <a:pt x="1913" y="239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821845" y="3600714"/>
            <a:ext cx="504363" cy="523137"/>
          </a:xfrm>
          <a:custGeom>
            <a:avLst/>
            <a:gdLst/>
            <a:ahLst/>
            <a:cxnLst>
              <a:cxn ang="0">
                <a:pos x="3794" y="2359"/>
              </a:cxn>
              <a:cxn ang="0">
                <a:pos x="3781" y="2080"/>
              </a:cxn>
              <a:cxn ang="0">
                <a:pos x="3860" y="1814"/>
              </a:cxn>
              <a:cxn ang="0">
                <a:pos x="4024" y="1586"/>
              </a:cxn>
              <a:cxn ang="0">
                <a:pos x="3741" y="732"/>
              </a:cxn>
              <a:cxn ang="0">
                <a:pos x="3568" y="803"/>
              </a:cxn>
              <a:cxn ang="0">
                <a:pos x="3378" y="831"/>
              </a:cxn>
              <a:cxn ang="0">
                <a:pos x="3103" y="795"/>
              </a:cxn>
              <a:cxn ang="0">
                <a:pos x="2855" y="667"/>
              </a:cxn>
              <a:cxn ang="0">
                <a:pos x="2664" y="466"/>
              </a:cxn>
              <a:cxn ang="0">
                <a:pos x="2549" y="208"/>
              </a:cxn>
              <a:cxn ang="0">
                <a:pos x="1668" y="26"/>
              </a:cxn>
              <a:cxn ang="0">
                <a:pos x="1643" y="213"/>
              </a:cxn>
              <a:cxn ang="0">
                <a:pos x="1573" y="393"/>
              </a:cxn>
              <a:cxn ang="0">
                <a:pos x="1404" y="611"/>
              </a:cxn>
              <a:cxn ang="0">
                <a:pos x="1169" y="763"/>
              </a:cxn>
              <a:cxn ang="0">
                <a:pos x="899" y="827"/>
              </a:cxn>
              <a:cxn ang="0">
                <a:pos x="619" y="798"/>
              </a:cxn>
              <a:cxn ang="0">
                <a:pos x="22" y="1471"/>
              </a:cxn>
              <a:cxn ang="0">
                <a:pos x="169" y="1586"/>
              </a:cxn>
              <a:cxn ang="0">
                <a:pos x="290" y="1736"/>
              </a:cxn>
              <a:cxn ang="0">
                <a:pos x="395" y="1991"/>
              </a:cxn>
              <a:cxn ang="0">
                <a:pos x="408" y="2270"/>
              </a:cxn>
              <a:cxn ang="0">
                <a:pos x="330" y="2535"/>
              </a:cxn>
              <a:cxn ang="0">
                <a:pos x="166" y="2764"/>
              </a:cxn>
              <a:cxn ang="0">
                <a:pos x="450" y="3617"/>
              </a:cxn>
              <a:cxn ang="0">
                <a:pos x="623" y="3548"/>
              </a:cxn>
              <a:cxn ang="0">
                <a:pos x="812" y="3519"/>
              </a:cxn>
              <a:cxn ang="0">
                <a:pos x="1086" y="3556"/>
              </a:cxn>
              <a:cxn ang="0">
                <a:pos x="1334" y="3683"/>
              </a:cxn>
              <a:cxn ang="0">
                <a:pos x="1524" y="3883"/>
              </a:cxn>
              <a:cxn ang="0">
                <a:pos x="1640" y="4140"/>
              </a:cxn>
              <a:cxn ang="0">
                <a:pos x="2521" y="4321"/>
              </a:cxn>
              <a:cxn ang="0">
                <a:pos x="2547" y="4136"/>
              </a:cxn>
              <a:cxn ang="0">
                <a:pos x="2617" y="3959"/>
              </a:cxn>
              <a:cxn ang="0">
                <a:pos x="2786" y="3740"/>
              </a:cxn>
              <a:cxn ang="0">
                <a:pos x="3020" y="3589"/>
              </a:cxn>
              <a:cxn ang="0">
                <a:pos x="3289" y="3524"/>
              </a:cxn>
              <a:cxn ang="0">
                <a:pos x="3569" y="3552"/>
              </a:cxn>
              <a:cxn ang="0">
                <a:pos x="4165" y="2879"/>
              </a:cxn>
              <a:cxn ang="0">
                <a:pos x="4020" y="2764"/>
              </a:cxn>
              <a:cxn ang="0">
                <a:pos x="3900" y="2614"/>
              </a:cxn>
              <a:cxn ang="0">
                <a:pos x="1875" y="3025"/>
              </a:cxn>
              <a:cxn ang="0">
                <a:pos x="1603" y="2903"/>
              </a:cxn>
              <a:cxn ang="0">
                <a:pos x="1391" y="2699"/>
              </a:cxn>
              <a:cxn ang="0">
                <a:pos x="1255" y="2435"/>
              </a:cxn>
              <a:cxn ang="0">
                <a:pos x="1216" y="2128"/>
              </a:cxn>
              <a:cxn ang="0">
                <a:pos x="1285" y="1831"/>
              </a:cxn>
              <a:cxn ang="0">
                <a:pos x="1444" y="1581"/>
              </a:cxn>
              <a:cxn ang="0">
                <a:pos x="1676" y="1399"/>
              </a:cxn>
              <a:cxn ang="0">
                <a:pos x="1962" y="1304"/>
              </a:cxn>
              <a:cxn ang="0">
                <a:pos x="2273" y="1312"/>
              </a:cxn>
              <a:cxn ang="0">
                <a:pos x="2551" y="1421"/>
              </a:cxn>
              <a:cxn ang="0">
                <a:pos x="2775" y="1613"/>
              </a:cxn>
              <a:cxn ang="0">
                <a:pos x="2921" y="1871"/>
              </a:cxn>
              <a:cxn ang="0">
                <a:pos x="2975" y="2173"/>
              </a:cxn>
              <a:cxn ang="0">
                <a:pos x="2921" y="2476"/>
              </a:cxn>
              <a:cxn ang="0">
                <a:pos x="2775" y="2734"/>
              </a:cxn>
              <a:cxn ang="0">
                <a:pos x="2551" y="2926"/>
              </a:cxn>
              <a:cxn ang="0">
                <a:pos x="2273" y="3035"/>
              </a:cxn>
            </a:cxnLst>
            <a:rect l="0" t="0" r="r" b="b"/>
            <a:pathLst>
              <a:path w="4191" h="4347">
                <a:moveTo>
                  <a:pt x="3885" y="2590"/>
                </a:moveTo>
                <a:lnTo>
                  <a:pt x="3865" y="2553"/>
                </a:lnTo>
                <a:lnTo>
                  <a:pt x="3847" y="2515"/>
                </a:lnTo>
                <a:lnTo>
                  <a:pt x="3831" y="2476"/>
                </a:lnTo>
                <a:lnTo>
                  <a:pt x="3817" y="2438"/>
                </a:lnTo>
                <a:lnTo>
                  <a:pt x="3805" y="2399"/>
                </a:lnTo>
                <a:lnTo>
                  <a:pt x="3794" y="2359"/>
                </a:lnTo>
                <a:lnTo>
                  <a:pt x="3787" y="2319"/>
                </a:lnTo>
                <a:lnTo>
                  <a:pt x="3781" y="2279"/>
                </a:lnTo>
                <a:lnTo>
                  <a:pt x="3777" y="2239"/>
                </a:lnTo>
                <a:lnTo>
                  <a:pt x="3775" y="2200"/>
                </a:lnTo>
                <a:lnTo>
                  <a:pt x="3775" y="2160"/>
                </a:lnTo>
                <a:lnTo>
                  <a:pt x="3777" y="2120"/>
                </a:lnTo>
                <a:lnTo>
                  <a:pt x="3781" y="2080"/>
                </a:lnTo>
                <a:lnTo>
                  <a:pt x="3786" y="2040"/>
                </a:lnTo>
                <a:lnTo>
                  <a:pt x="3794" y="2001"/>
                </a:lnTo>
                <a:lnTo>
                  <a:pt x="3803" y="1963"/>
                </a:lnTo>
                <a:lnTo>
                  <a:pt x="3815" y="1925"/>
                </a:lnTo>
                <a:lnTo>
                  <a:pt x="3828" y="1888"/>
                </a:lnTo>
                <a:lnTo>
                  <a:pt x="3843" y="1850"/>
                </a:lnTo>
                <a:lnTo>
                  <a:pt x="3860" y="1814"/>
                </a:lnTo>
                <a:lnTo>
                  <a:pt x="3879" y="1778"/>
                </a:lnTo>
                <a:lnTo>
                  <a:pt x="3899" y="1744"/>
                </a:lnTo>
                <a:lnTo>
                  <a:pt x="3921" y="1710"/>
                </a:lnTo>
                <a:lnTo>
                  <a:pt x="3945" y="1677"/>
                </a:lnTo>
                <a:lnTo>
                  <a:pt x="3970" y="1645"/>
                </a:lnTo>
                <a:lnTo>
                  <a:pt x="3996" y="1616"/>
                </a:lnTo>
                <a:lnTo>
                  <a:pt x="4024" y="1586"/>
                </a:lnTo>
                <a:lnTo>
                  <a:pt x="4055" y="1557"/>
                </a:lnTo>
                <a:lnTo>
                  <a:pt x="4087" y="1531"/>
                </a:lnTo>
                <a:lnTo>
                  <a:pt x="4120" y="1505"/>
                </a:lnTo>
                <a:lnTo>
                  <a:pt x="4155" y="1481"/>
                </a:lnTo>
                <a:lnTo>
                  <a:pt x="4191" y="1460"/>
                </a:lnTo>
                <a:lnTo>
                  <a:pt x="3765" y="720"/>
                </a:lnTo>
                <a:lnTo>
                  <a:pt x="3741" y="732"/>
                </a:lnTo>
                <a:lnTo>
                  <a:pt x="3718" y="745"/>
                </a:lnTo>
                <a:lnTo>
                  <a:pt x="3694" y="756"/>
                </a:lnTo>
                <a:lnTo>
                  <a:pt x="3669" y="767"/>
                </a:lnTo>
                <a:lnTo>
                  <a:pt x="3644" y="778"/>
                </a:lnTo>
                <a:lnTo>
                  <a:pt x="3619" y="787"/>
                </a:lnTo>
                <a:lnTo>
                  <a:pt x="3594" y="795"/>
                </a:lnTo>
                <a:lnTo>
                  <a:pt x="3568" y="803"/>
                </a:lnTo>
                <a:lnTo>
                  <a:pt x="3542" y="809"/>
                </a:lnTo>
                <a:lnTo>
                  <a:pt x="3515" y="815"/>
                </a:lnTo>
                <a:lnTo>
                  <a:pt x="3488" y="820"/>
                </a:lnTo>
                <a:lnTo>
                  <a:pt x="3461" y="824"/>
                </a:lnTo>
                <a:lnTo>
                  <a:pt x="3433" y="828"/>
                </a:lnTo>
                <a:lnTo>
                  <a:pt x="3405" y="830"/>
                </a:lnTo>
                <a:lnTo>
                  <a:pt x="3378" y="831"/>
                </a:lnTo>
                <a:lnTo>
                  <a:pt x="3349" y="832"/>
                </a:lnTo>
                <a:lnTo>
                  <a:pt x="3307" y="831"/>
                </a:lnTo>
                <a:lnTo>
                  <a:pt x="3265" y="828"/>
                </a:lnTo>
                <a:lnTo>
                  <a:pt x="3223" y="822"/>
                </a:lnTo>
                <a:lnTo>
                  <a:pt x="3183" y="815"/>
                </a:lnTo>
                <a:lnTo>
                  <a:pt x="3142" y="806"/>
                </a:lnTo>
                <a:lnTo>
                  <a:pt x="3103" y="795"/>
                </a:lnTo>
                <a:lnTo>
                  <a:pt x="3065" y="781"/>
                </a:lnTo>
                <a:lnTo>
                  <a:pt x="3027" y="766"/>
                </a:lnTo>
                <a:lnTo>
                  <a:pt x="2991" y="750"/>
                </a:lnTo>
                <a:lnTo>
                  <a:pt x="2955" y="731"/>
                </a:lnTo>
                <a:lnTo>
                  <a:pt x="2920" y="712"/>
                </a:lnTo>
                <a:lnTo>
                  <a:pt x="2887" y="690"/>
                </a:lnTo>
                <a:lnTo>
                  <a:pt x="2855" y="667"/>
                </a:lnTo>
                <a:lnTo>
                  <a:pt x="2823" y="642"/>
                </a:lnTo>
                <a:lnTo>
                  <a:pt x="2794" y="616"/>
                </a:lnTo>
                <a:lnTo>
                  <a:pt x="2765" y="589"/>
                </a:lnTo>
                <a:lnTo>
                  <a:pt x="2738" y="559"/>
                </a:lnTo>
                <a:lnTo>
                  <a:pt x="2712" y="529"/>
                </a:lnTo>
                <a:lnTo>
                  <a:pt x="2687" y="498"/>
                </a:lnTo>
                <a:lnTo>
                  <a:pt x="2664" y="466"/>
                </a:lnTo>
                <a:lnTo>
                  <a:pt x="2642" y="431"/>
                </a:lnTo>
                <a:lnTo>
                  <a:pt x="2623" y="396"/>
                </a:lnTo>
                <a:lnTo>
                  <a:pt x="2605" y="361"/>
                </a:lnTo>
                <a:lnTo>
                  <a:pt x="2588" y="323"/>
                </a:lnTo>
                <a:lnTo>
                  <a:pt x="2573" y="286"/>
                </a:lnTo>
                <a:lnTo>
                  <a:pt x="2561" y="247"/>
                </a:lnTo>
                <a:lnTo>
                  <a:pt x="2549" y="208"/>
                </a:lnTo>
                <a:lnTo>
                  <a:pt x="2540" y="167"/>
                </a:lnTo>
                <a:lnTo>
                  <a:pt x="2532" y="126"/>
                </a:lnTo>
                <a:lnTo>
                  <a:pt x="2528" y="85"/>
                </a:lnTo>
                <a:lnTo>
                  <a:pt x="2524" y="43"/>
                </a:lnTo>
                <a:lnTo>
                  <a:pt x="2523" y="0"/>
                </a:lnTo>
                <a:lnTo>
                  <a:pt x="1669" y="0"/>
                </a:lnTo>
                <a:lnTo>
                  <a:pt x="1668" y="26"/>
                </a:lnTo>
                <a:lnTo>
                  <a:pt x="1667" y="54"/>
                </a:lnTo>
                <a:lnTo>
                  <a:pt x="1666" y="80"/>
                </a:lnTo>
                <a:lnTo>
                  <a:pt x="1663" y="107"/>
                </a:lnTo>
                <a:lnTo>
                  <a:pt x="1659" y="133"/>
                </a:lnTo>
                <a:lnTo>
                  <a:pt x="1655" y="159"/>
                </a:lnTo>
                <a:lnTo>
                  <a:pt x="1649" y="186"/>
                </a:lnTo>
                <a:lnTo>
                  <a:pt x="1643" y="213"/>
                </a:lnTo>
                <a:lnTo>
                  <a:pt x="1635" y="239"/>
                </a:lnTo>
                <a:lnTo>
                  <a:pt x="1627" y="265"/>
                </a:lnTo>
                <a:lnTo>
                  <a:pt x="1618" y="290"/>
                </a:lnTo>
                <a:lnTo>
                  <a:pt x="1608" y="317"/>
                </a:lnTo>
                <a:lnTo>
                  <a:pt x="1598" y="342"/>
                </a:lnTo>
                <a:lnTo>
                  <a:pt x="1585" y="368"/>
                </a:lnTo>
                <a:lnTo>
                  <a:pt x="1573" y="393"/>
                </a:lnTo>
                <a:lnTo>
                  <a:pt x="1559" y="417"/>
                </a:lnTo>
                <a:lnTo>
                  <a:pt x="1536" y="453"/>
                </a:lnTo>
                <a:lnTo>
                  <a:pt x="1512" y="488"/>
                </a:lnTo>
                <a:lnTo>
                  <a:pt x="1487" y="521"/>
                </a:lnTo>
                <a:lnTo>
                  <a:pt x="1461" y="552"/>
                </a:lnTo>
                <a:lnTo>
                  <a:pt x="1433" y="583"/>
                </a:lnTo>
                <a:lnTo>
                  <a:pt x="1404" y="611"/>
                </a:lnTo>
                <a:lnTo>
                  <a:pt x="1373" y="638"/>
                </a:lnTo>
                <a:lnTo>
                  <a:pt x="1342" y="663"/>
                </a:lnTo>
                <a:lnTo>
                  <a:pt x="1309" y="687"/>
                </a:lnTo>
                <a:lnTo>
                  <a:pt x="1276" y="708"/>
                </a:lnTo>
                <a:lnTo>
                  <a:pt x="1240" y="728"/>
                </a:lnTo>
                <a:lnTo>
                  <a:pt x="1205" y="746"/>
                </a:lnTo>
                <a:lnTo>
                  <a:pt x="1169" y="763"/>
                </a:lnTo>
                <a:lnTo>
                  <a:pt x="1132" y="778"/>
                </a:lnTo>
                <a:lnTo>
                  <a:pt x="1095" y="790"/>
                </a:lnTo>
                <a:lnTo>
                  <a:pt x="1056" y="802"/>
                </a:lnTo>
                <a:lnTo>
                  <a:pt x="1017" y="811"/>
                </a:lnTo>
                <a:lnTo>
                  <a:pt x="979" y="817"/>
                </a:lnTo>
                <a:lnTo>
                  <a:pt x="939" y="823"/>
                </a:lnTo>
                <a:lnTo>
                  <a:pt x="899" y="827"/>
                </a:lnTo>
                <a:lnTo>
                  <a:pt x="859" y="829"/>
                </a:lnTo>
                <a:lnTo>
                  <a:pt x="819" y="829"/>
                </a:lnTo>
                <a:lnTo>
                  <a:pt x="779" y="827"/>
                </a:lnTo>
                <a:lnTo>
                  <a:pt x="740" y="823"/>
                </a:lnTo>
                <a:lnTo>
                  <a:pt x="699" y="816"/>
                </a:lnTo>
                <a:lnTo>
                  <a:pt x="659" y="808"/>
                </a:lnTo>
                <a:lnTo>
                  <a:pt x="619" y="798"/>
                </a:lnTo>
                <a:lnTo>
                  <a:pt x="580" y="787"/>
                </a:lnTo>
                <a:lnTo>
                  <a:pt x="540" y="772"/>
                </a:lnTo>
                <a:lnTo>
                  <a:pt x="502" y="756"/>
                </a:lnTo>
                <a:lnTo>
                  <a:pt x="464" y="738"/>
                </a:lnTo>
                <a:lnTo>
                  <a:pt x="427" y="717"/>
                </a:lnTo>
                <a:lnTo>
                  <a:pt x="0" y="1457"/>
                </a:lnTo>
                <a:lnTo>
                  <a:pt x="22" y="1471"/>
                </a:lnTo>
                <a:lnTo>
                  <a:pt x="45" y="1485"/>
                </a:lnTo>
                <a:lnTo>
                  <a:pt x="67" y="1499"/>
                </a:lnTo>
                <a:lnTo>
                  <a:pt x="89" y="1515"/>
                </a:lnTo>
                <a:lnTo>
                  <a:pt x="109" y="1532"/>
                </a:lnTo>
                <a:lnTo>
                  <a:pt x="129" y="1549"/>
                </a:lnTo>
                <a:lnTo>
                  <a:pt x="150" y="1568"/>
                </a:lnTo>
                <a:lnTo>
                  <a:pt x="169" y="1586"/>
                </a:lnTo>
                <a:lnTo>
                  <a:pt x="189" y="1605"/>
                </a:lnTo>
                <a:lnTo>
                  <a:pt x="207" y="1626"/>
                </a:lnTo>
                <a:lnTo>
                  <a:pt x="225" y="1646"/>
                </a:lnTo>
                <a:lnTo>
                  <a:pt x="242" y="1668"/>
                </a:lnTo>
                <a:lnTo>
                  <a:pt x="259" y="1690"/>
                </a:lnTo>
                <a:lnTo>
                  <a:pt x="275" y="1712"/>
                </a:lnTo>
                <a:lnTo>
                  <a:pt x="290" y="1736"/>
                </a:lnTo>
                <a:lnTo>
                  <a:pt x="305" y="1760"/>
                </a:lnTo>
                <a:lnTo>
                  <a:pt x="325" y="1798"/>
                </a:lnTo>
                <a:lnTo>
                  <a:pt x="343" y="1835"/>
                </a:lnTo>
                <a:lnTo>
                  <a:pt x="359" y="1874"/>
                </a:lnTo>
                <a:lnTo>
                  <a:pt x="373" y="1913"/>
                </a:lnTo>
                <a:lnTo>
                  <a:pt x="384" y="1953"/>
                </a:lnTo>
                <a:lnTo>
                  <a:pt x="395" y="1991"/>
                </a:lnTo>
                <a:lnTo>
                  <a:pt x="403" y="2031"/>
                </a:lnTo>
                <a:lnTo>
                  <a:pt x="408" y="2071"/>
                </a:lnTo>
                <a:lnTo>
                  <a:pt x="413" y="2111"/>
                </a:lnTo>
                <a:lnTo>
                  <a:pt x="414" y="2151"/>
                </a:lnTo>
                <a:lnTo>
                  <a:pt x="414" y="2190"/>
                </a:lnTo>
                <a:lnTo>
                  <a:pt x="413" y="2230"/>
                </a:lnTo>
                <a:lnTo>
                  <a:pt x="408" y="2270"/>
                </a:lnTo>
                <a:lnTo>
                  <a:pt x="403" y="2310"/>
                </a:lnTo>
                <a:lnTo>
                  <a:pt x="396" y="2349"/>
                </a:lnTo>
                <a:lnTo>
                  <a:pt x="386" y="2387"/>
                </a:lnTo>
                <a:lnTo>
                  <a:pt x="375" y="2425"/>
                </a:lnTo>
                <a:lnTo>
                  <a:pt x="362" y="2463"/>
                </a:lnTo>
                <a:lnTo>
                  <a:pt x="347" y="2499"/>
                </a:lnTo>
                <a:lnTo>
                  <a:pt x="330" y="2535"/>
                </a:lnTo>
                <a:lnTo>
                  <a:pt x="312" y="2571"/>
                </a:lnTo>
                <a:lnTo>
                  <a:pt x="292" y="2606"/>
                </a:lnTo>
                <a:lnTo>
                  <a:pt x="271" y="2639"/>
                </a:lnTo>
                <a:lnTo>
                  <a:pt x="247" y="2672"/>
                </a:lnTo>
                <a:lnTo>
                  <a:pt x="222" y="2704"/>
                </a:lnTo>
                <a:lnTo>
                  <a:pt x="194" y="2735"/>
                </a:lnTo>
                <a:lnTo>
                  <a:pt x="166" y="2764"/>
                </a:lnTo>
                <a:lnTo>
                  <a:pt x="136" y="2792"/>
                </a:lnTo>
                <a:lnTo>
                  <a:pt x="104" y="2819"/>
                </a:lnTo>
                <a:lnTo>
                  <a:pt x="71" y="2844"/>
                </a:lnTo>
                <a:lnTo>
                  <a:pt x="36" y="2868"/>
                </a:lnTo>
                <a:lnTo>
                  <a:pt x="0" y="2891"/>
                </a:lnTo>
                <a:lnTo>
                  <a:pt x="428" y="3631"/>
                </a:lnTo>
                <a:lnTo>
                  <a:pt x="450" y="3617"/>
                </a:lnTo>
                <a:lnTo>
                  <a:pt x="473" y="3606"/>
                </a:lnTo>
                <a:lnTo>
                  <a:pt x="497" y="3594"/>
                </a:lnTo>
                <a:lnTo>
                  <a:pt x="522" y="3583"/>
                </a:lnTo>
                <a:lnTo>
                  <a:pt x="546" y="3573"/>
                </a:lnTo>
                <a:lnTo>
                  <a:pt x="572" y="3564"/>
                </a:lnTo>
                <a:lnTo>
                  <a:pt x="597" y="3556"/>
                </a:lnTo>
                <a:lnTo>
                  <a:pt x="623" y="3548"/>
                </a:lnTo>
                <a:lnTo>
                  <a:pt x="650" y="3542"/>
                </a:lnTo>
                <a:lnTo>
                  <a:pt x="676" y="3535"/>
                </a:lnTo>
                <a:lnTo>
                  <a:pt x="702" y="3530"/>
                </a:lnTo>
                <a:lnTo>
                  <a:pt x="729" y="3526"/>
                </a:lnTo>
                <a:lnTo>
                  <a:pt x="757" y="3524"/>
                </a:lnTo>
                <a:lnTo>
                  <a:pt x="784" y="3520"/>
                </a:lnTo>
                <a:lnTo>
                  <a:pt x="812" y="3519"/>
                </a:lnTo>
                <a:lnTo>
                  <a:pt x="841" y="3519"/>
                </a:lnTo>
                <a:lnTo>
                  <a:pt x="883" y="3520"/>
                </a:lnTo>
                <a:lnTo>
                  <a:pt x="925" y="3524"/>
                </a:lnTo>
                <a:lnTo>
                  <a:pt x="966" y="3528"/>
                </a:lnTo>
                <a:lnTo>
                  <a:pt x="1007" y="3536"/>
                </a:lnTo>
                <a:lnTo>
                  <a:pt x="1047" y="3545"/>
                </a:lnTo>
                <a:lnTo>
                  <a:pt x="1086" y="3556"/>
                </a:lnTo>
                <a:lnTo>
                  <a:pt x="1124" y="3569"/>
                </a:lnTo>
                <a:lnTo>
                  <a:pt x="1161" y="3584"/>
                </a:lnTo>
                <a:lnTo>
                  <a:pt x="1197" y="3600"/>
                </a:lnTo>
                <a:lnTo>
                  <a:pt x="1233" y="3618"/>
                </a:lnTo>
                <a:lnTo>
                  <a:pt x="1268" y="3639"/>
                </a:lnTo>
                <a:lnTo>
                  <a:pt x="1301" y="3660"/>
                </a:lnTo>
                <a:lnTo>
                  <a:pt x="1334" y="3683"/>
                </a:lnTo>
                <a:lnTo>
                  <a:pt x="1364" y="3708"/>
                </a:lnTo>
                <a:lnTo>
                  <a:pt x="1395" y="3734"/>
                </a:lnTo>
                <a:lnTo>
                  <a:pt x="1424" y="3762"/>
                </a:lnTo>
                <a:lnTo>
                  <a:pt x="1451" y="3790"/>
                </a:lnTo>
                <a:lnTo>
                  <a:pt x="1477" y="3820"/>
                </a:lnTo>
                <a:lnTo>
                  <a:pt x="1501" y="3852"/>
                </a:lnTo>
                <a:lnTo>
                  <a:pt x="1524" y="3883"/>
                </a:lnTo>
                <a:lnTo>
                  <a:pt x="1545" y="3918"/>
                </a:lnTo>
                <a:lnTo>
                  <a:pt x="1566" y="3952"/>
                </a:lnTo>
                <a:lnTo>
                  <a:pt x="1584" y="3987"/>
                </a:lnTo>
                <a:lnTo>
                  <a:pt x="1600" y="4025"/>
                </a:lnTo>
                <a:lnTo>
                  <a:pt x="1616" y="4062"/>
                </a:lnTo>
                <a:lnTo>
                  <a:pt x="1628" y="4100"/>
                </a:lnTo>
                <a:lnTo>
                  <a:pt x="1640" y="4140"/>
                </a:lnTo>
                <a:lnTo>
                  <a:pt x="1649" y="4179"/>
                </a:lnTo>
                <a:lnTo>
                  <a:pt x="1657" y="4220"/>
                </a:lnTo>
                <a:lnTo>
                  <a:pt x="1661" y="4261"/>
                </a:lnTo>
                <a:lnTo>
                  <a:pt x="1665" y="4304"/>
                </a:lnTo>
                <a:lnTo>
                  <a:pt x="1667" y="4347"/>
                </a:lnTo>
                <a:lnTo>
                  <a:pt x="2521" y="4347"/>
                </a:lnTo>
                <a:lnTo>
                  <a:pt x="2521" y="4321"/>
                </a:lnTo>
                <a:lnTo>
                  <a:pt x="2522" y="4293"/>
                </a:lnTo>
                <a:lnTo>
                  <a:pt x="2524" y="4267"/>
                </a:lnTo>
                <a:lnTo>
                  <a:pt x="2528" y="4241"/>
                </a:lnTo>
                <a:lnTo>
                  <a:pt x="2531" y="4215"/>
                </a:lnTo>
                <a:lnTo>
                  <a:pt x="2536" y="4189"/>
                </a:lnTo>
                <a:lnTo>
                  <a:pt x="2541" y="4162"/>
                </a:lnTo>
                <a:lnTo>
                  <a:pt x="2547" y="4136"/>
                </a:lnTo>
                <a:lnTo>
                  <a:pt x="2555" y="4110"/>
                </a:lnTo>
                <a:lnTo>
                  <a:pt x="2563" y="4085"/>
                </a:lnTo>
                <a:lnTo>
                  <a:pt x="2572" y="4059"/>
                </a:lnTo>
                <a:lnTo>
                  <a:pt x="2582" y="4034"/>
                </a:lnTo>
                <a:lnTo>
                  <a:pt x="2592" y="4009"/>
                </a:lnTo>
                <a:lnTo>
                  <a:pt x="2605" y="3984"/>
                </a:lnTo>
                <a:lnTo>
                  <a:pt x="2617" y="3959"/>
                </a:lnTo>
                <a:lnTo>
                  <a:pt x="2631" y="3934"/>
                </a:lnTo>
                <a:lnTo>
                  <a:pt x="2653" y="3897"/>
                </a:lnTo>
                <a:lnTo>
                  <a:pt x="2677" y="3863"/>
                </a:lnTo>
                <a:lnTo>
                  <a:pt x="2702" y="3830"/>
                </a:lnTo>
                <a:lnTo>
                  <a:pt x="2729" y="3798"/>
                </a:lnTo>
                <a:lnTo>
                  <a:pt x="2756" y="3768"/>
                </a:lnTo>
                <a:lnTo>
                  <a:pt x="2786" y="3740"/>
                </a:lnTo>
                <a:lnTo>
                  <a:pt x="2815" y="3714"/>
                </a:lnTo>
                <a:lnTo>
                  <a:pt x="2847" y="3689"/>
                </a:lnTo>
                <a:lnTo>
                  <a:pt x="2880" y="3665"/>
                </a:lnTo>
                <a:lnTo>
                  <a:pt x="2913" y="3643"/>
                </a:lnTo>
                <a:lnTo>
                  <a:pt x="2949" y="3624"/>
                </a:lnTo>
                <a:lnTo>
                  <a:pt x="2984" y="3606"/>
                </a:lnTo>
                <a:lnTo>
                  <a:pt x="3020" y="3589"/>
                </a:lnTo>
                <a:lnTo>
                  <a:pt x="3057" y="3574"/>
                </a:lnTo>
                <a:lnTo>
                  <a:pt x="3094" y="3561"/>
                </a:lnTo>
                <a:lnTo>
                  <a:pt x="3132" y="3550"/>
                </a:lnTo>
                <a:lnTo>
                  <a:pt x="3171" y="3541"/>
                </a:lnTo>
                <a:lnTo>
                  <a:pt x="3210" y="3533"/>
                </a:lnTo>
                <a:lnTo>
                  <a:pt x="3249" y="3527"/>
                </a:lnTo>
                <a:lnTo>
                  <a:pt x="3289" y="3524"/>
                </a:lnTo>
                <a:lnTo>
                  <a:pt x="3329" y="3523"/>
                </a:lnTo>
                <a:lnTo>
                  <a:pt x="3369" y="3523"/>
                </a:lnTo>
                <a:lnTo>
                  <a:pt x="3408" y="3524"/>
                </a:lnTo>
                <a:lnTo>
                  <a:pt x="3449" y="3528"/>
                </a:lnTo>
                <a:lnTo>
                  <a:pt x="3489" y="3534"/>
                </a:lnTo>
                <a:lnTo>
                  <a:pt x="3529" y="3542"/>
                </a:lnTo>
                <a:lnTo>
                  <a:pt x="3569" y="3552"/>
                </a:lnTo>
                <a:lnTo>
                  <a:pt x="3608" y="3564"/>
                </a:lnTo>
                <a:lnTo>
                  <a:pt x="3647" y="3578"/>
                </a:lnTo>
                <a:lnTo>
                  <a:pt x="3686" y="3594"/>
                </a:lnTo>
                <a:lnTo>
                  <a:pt x="3724" y="3612"/>
                </a:lnTo>
                <a:lnTo>
                  <a:pt x="3761" y="3632"/>
                </a:lnTo>
                <a:lnTo>
                  <a:pt x="4188" y="2893"/>
                </a:lnTo>
                <a:lnTo>
                  <a:pt x="4165" y="2879"/>
                </a:lnTo>
                <a:lnTo>
                  <a:pt x="4144" y="2864"/>
                </a:lnTo>
                <a:lnTo>
                  <a:pt x="4121" y="2850"/>
                </a:lnTo>
                <a:lnTo>
                  <a:pt x="4100" y="2834"/>
                </a:lnTo>
                <a:lnTo>
                  <a:pt x="4079" y="2818"/>
                </a:lnTo>
                <a:lnTo>
                  <a:pt x="4058" y="2801"/>
                </a:lnTo>
                <a:lnTo>
                  <a:pt x="4039" y="2782"/>
                </a:lnTo>
                <a:lnTo>
                  <a:pt x="4020" y="2764"/>
                </a:lnTo>
                <a:lnTo>
                  <a:pt x="4000" y="2745"/>
                </a:lnTo>
                <a:lnTo>
                  <a:pt x="3982" y="2724"/>
                </a:lnTo>
                <a:lnTo>
                  <a:pt x="3964" y="2704"/>
                </a:lnTo>
                <a:lnTo>
                  <a:pt x="3947" y="2682"/>
                </a:lnTo>
                <a:lnTo>
                  <a:pt x="3931" y="2661"/>
                </a:lnTo>
                <a:lnTo>
                  <a:pt x="3915" y="2638"/>
                </a:lnTo>
                <a:lnTo>
                  <a:pt x="3900" y="2614"/>
                </a:lnTo>
                <a:lnTo>
                  <a:pt x="3885" y="2590"/>
                </a:lnTo>
                <a:close/>
                <a:moveTo>
                  <a:pt x="2095" y="3053"/>
                </a:moveTo>
                <a:lnTo>
                  <a:pt x="2050" y="3052"/>
                </a:lnTo>
                <a:lnTo>
                  <a:pt x="2005" y="3049"/>
                </a:lnTo>
                <a:lnTo>
                  <a:pt x="1962" y="3043"/>
                </a:lnTo>
                <a:lnTo>
                  <a:pt x="1917" y="3035"/>
                </a:lnTo>
                <a:lnTo>
                  <a:pt x="1875" y="3025"/>
                </a:lnTo>
                <a:lnTo>
                  <a:pt x="1833" y="3014"/>
                </a:lnTo>
                <a:lnTo>
                  <a:pt x="1792" y="3000"/>
                </a:lnTo>
                <a:lnTo>
                  <a:pt x="1752" y="2984"/>
                </a:lnTo>
                <a:lnTo>
                  <a:pt x="1714" y="2967"/>
                </a:lnTo>
                <a:lnTo>
                  <a:pt x="1676" y="2948"/>
                </a:lnTo>
                <a:lnTo>
                  <a:pt x="1639" y="2926"/>
                </a:lnTo>
                <a:lnTo>
                  <a:pt x="1603" y="2903"/>
                </a:lnTo>
                <a:lnTo>
                  <a:pt x="1569" y="2878"/>
                </a:lnTo>
                <a:lnTo>
                  <a:pt x="1536" y="2852"/>
                </a:lnTo>
                <a:lnTo>
                  <a:pt x="1504" y="2825"/>
                </a:lnTo>
                <a:lnTo>
                  <a:pt x="1474" y="2795"/>
                </a:lnTo>
                <a:lnTo>
                  <a:pt x="1444" y="2765"/>
                </a:lnTo>
                <a:lnTo>
                  <a:pt x="1417" y="2734"/>
                </a:lnTo>
                <a:lnTo>
                  <a:pt x="1391" y="2699"/>
                </a:lnTo>
                <a:lnTo>
                  <a:pt x="1365" y="2665"/>
                </a:lnTo>
                <a:lnTo>
                  <a:pt x="1343" y="2630"/>
                </a:lnTo>
                <a:lnTo>
                  <a:pt x="1322" y="2592"/>
                </a:lnTo>
                <a:lnTo>
                  <a:pt x="1303" y="2555"/>
                </a:lnTo>
                <a:lnTo>
                  <a:pt x="1285" y="2516"/>
                </a:lnTo>
                <a:lnTo>
                  <a:pt x="1269" y="2476"/>
                </a:lnTo>
                <a:lnTo>
                  <a:pt x="1255" y="2435"/>
                </a:lnTo>
                <a:lnTo>
                  <a:pt x="1244" y="2393"/>
                </a:lnTo>
                <a:lnTo>
                  <a:pt x="1233" y="2351"/>
                </a:lnTo>
                <a:lnTo>
                  <a:pt x="1226" y="2308"/>
                </a:lnTo>
                <a:lnTo>
                  <a:pt x="1220" y="2263"/>
                </a:lnTo>
                <a:lnTo>
                  <a:pt x="1216" y="2219"/>
                </a:lnTo>
                <a:lnTo>
                  <a:pt x="1215" y="2173"/>
                </a:lnTo>
                <a:lnTo>
                  <a:pt x="1216" y="2128"/>
                </a:lnTo>
                <a:lnTo>
                  <a:pt x="1220" y="2083"/>
                </a:lnTo>
                <a:lnTo>
                  <a:pt x="1226" y="2039"/>
                </a:lnTo>
                <a:lnTo>
                  <a:pt x="1233" y="1996"/>
                </a:lnTo>
                <a:lnTo>
                  <a:pt x="1244" y="1954"/>
                </a:lnTo>
                <a:lnTo>
                  <a:pt x="1255" y="1912"/>
                </a:lnTo>
                <a:lnTo>
                  <a:pt x="1269" y="1871"/>
                </a:lnTo>
                <a:lnTo>
                  <a:pt x="1285" y="1831"/>
                </a:lnTo>
                <a:lnTo>
                  <a:pt x="1303" y="1792"/>
                </a:lnTo>
                <a:lnTo>
                  <a:pt x="1322" y="1753"/>
                </a:lnTo>
                <a:lnTo>
                  <a:pt x="1343" y="1717"/>
                </a:lnTo>
                <a:lnTo>
                  <a:pt x="1365" y="1682"/>
                </a:lnTo>
                <a:lnTo>
                  <a:pt x="1391" y="1646"/>
                </a:lnTo>
                <a:lnTo>
                  <a:pt x="1417" y="1613"/>
                </a:lnTo>
                <a:lnTo>
                  <a:pt x="1444" y="1581"/>
                </a:lnTo>
                <a:lnTo>
                  <a:pt x="1474" y="1551"/>
                </a:lnTo>
                <a:lnTo>
                  <a:pt x="1504" y="1522"/>
                </a:lnTo>
                <a:lnTo>
                  <a:pt x="1536" y="1494"/>
                </a:lnTo>
                <a:lnTo>
                  <a:pt x="1569" y="1468"/>
                </a:lnTo>
                <a:lnTo>
                  <a:pt x="1603" y="1444"/>
                </a:lnTo>
                <a:lnTo>
                  <a:pt x="1639" y="1421"/>
                </a:lnTo>
                <a:lnTo>
                  <a:pt x="1676" y="1399"/>
                </a:lnTo>
                <a:lnTo>
                  <a:pt x="1714" y="1380"/>
                </a:lnTo>
                <a:lnTo>
                  <a:pt x="1752" y="1363"/>
                </a:lnTo>
                <a:lnTo>
                  <a:pt x="1792" y="1347"/>
                </a:lnTo>
                <a:lnTo>
                  <a:pt x="1833" y="1333"/>
                </a:lnTo>
                <a:lnTo>
                  <a:pt x="1875" y="1321"/>
                </a:lnTo>
                <a:lnTo>
                  <a:pt x="1917" y="1312"/>
                </a:lnTo>
                <a:lnTo>
                  <a:pt x="1962" y="1304"/>
                </a:lnTo>
                <a:lnTo>
                  <a:pt x="2005" y="1298"/>
                </a:lnTo>
                <a:lnTo>
                  <a:pt x="2050" y="1294"/>
                </a:lnTo>
                <a:lnTo>
                  <a:pt x="2095" y="1293"/>
                </a:lnTo>
                <a:lnTo>
                  <a:pt x="2141" y="1294"/>
                </a:lnTo>
                <a:lnTo>
                  <a:pt x="2185" y="1298"/>
                </a:lnTo>
                <a:lnTo>
                  <a:pt x="2229" y="1304"/>
                </a:lnTo>
                <a:lnTo>
                  <a:pt x="2273" y="1312"/>
                </a:lnTo>
                <a:lnTo>
                  <a:pt x="2315" y="1321"/>
                </a:lnTo>
                <a:lnTo>
                  <a:pt x="2357" y="1333"/>
                </a:lnTo>
                <a:lnTo>
                  <a:pt x="2398" y="1347"/>
                </a:lnTo>
                <a:lnTo>
                  <a:pt x="2438" y="1363"/>
                </a:lnTo>
                <a:lnTo>
                  <a:pt x="2476" y="1380"/>
                </a:lnTo>
                <a:lnTo>
                  <a:pt x="2515" y="1399"/>
                </a:lnTo>
                <a:lnTo>
                  <a:pt x="2551" y="1421"/>
                </a:lnTo>
                <a:lnTo>
                  <a:pt x="2587" y="1444"/>
                </a:lnTo>
                <a:lnTo>
                  <a:pt x="2622" y="1468"/>
                </a:lnTo>
                <a:lnTo>
                  <a:pt x="2655" y="1494"/>
                </a:lnTo>
                <a:lnTo>
                  <a:pt x="2687" y="1522"/>
                </a:lnTo>
                <a:lnTo>
                  <a:pt x="2718" y="1551"/>
                </a:lnTo>
                <a:lnTo>
                  <a:pt x="2746" y="1581"/>
                </a:lnTo>
                <a:lnTo>
                  <a:pt x="2775" y="1613"/>
                </a:lnTo>
                <a:lnTo>
                  <a:pt x="2801" y="1646"/>
                </a:lnTo>
                <a:lnTo>
                  <a:pt x="2825" y="1682"/>
                </a:lnTo>
                <a:lnTo>
                  <a:pt x="2847" y="1717"/>
                </a:lnTo>
                <a:lnTo>
                  <a:pt x="2869" y="1753"/>
                </a:lnTo>
                <a:lnTo>
                  <a:pt x="2888" y="1792"/>
                </a:lnTo>
                <a:lnTo>
                  <a:pt x="2907" y="1831"/>
                </a:lnTo>
                <a:lnTo>
                  <a:pt x="2921" y="1871"/>
                </a:lnTo>
                <a:lnTo>
                  <a:pt x="2936" y="1912"/>
                </a:lnTo>
                <a:lnTo>
                  <a:pt x="2948" y="1954"/>
                </a:lnTo>
                <a:lnTo>
                  <a:pt x="2958" y="1996"/>
                </a:lnTo>
                <a:lnTo>
                  <a:pt x="2965" y="2039"/>
                </a:lnTo>
                <a:lnTo>
                  <a:pt x="2970" y="2083"/>
                </a:lnTo>
                <a:lnTo>
                  <a:pt x="2974" y="2128"/>
                </a:lnTo>
                <a:lnTo>
                  <a:pt x="2975" y="2173"/>
                </a:lnTo>
                <a:lnTo>
                  <a:pt x="2974" y="2219"/>
                </a:lnTo>
                <a:lnTo>
                  <a:pt x="2970" y="2263"/>
                </a:lnTo>
                <a:lnTo>
                  <a:pt x="2965" y="2308"/>
                </a:lnTo>
                <a:lnTo>
                  <a:pt x="2958" y="2351"/>
                </a:lnTo>
                <a:lnTo>
                  <a:pt x="2948" y="2393"/>
                </a:lnTo>
                <a:lnTo>
                  <a:pt x="2936" y="2435"/>
                </a:lnTo>
                <a:lnTo>
                  <a:pt x="2921" y="2476"/>
                </a:lnTo>
                <a:lnTo>
                  <a:pt x="2907" y="2516"/>
                </a:lnTo>
                <a:lnTo>
                  <a:pt x="2888" y="2555"/>
                </a:lnTo>
                <a:lnTo>
                  <a:pt x="2869" y="2592"/>
                </a:lnTo>
                <a:lnTo>
                  <a:pt x="2847" y="2630"/>
                </a:lnTo>
                <a:lnTo>
                  <a:pt x="2825" y="2665"/>
                </a:lnTo>
                <a:lnTo>
                  <a:pt x="2801" y="2699"/>
                </a:lnTo>
                <a:lnTo>
                  <a:pt x="2775" y="2734"/>
                </a:lnTo>
                <a:lnTo>
                  <a:pt x="2746" y="2765"/>
                </a:lnTo>
                <a:lnTo>
                  <a:pt x="2718" y="2795"/>
                </a:lnTo>
                <a:lnTo>
                  <a:pt x="2687" y="2825"/>
                </a:lnTo>
                <a:lnTo>
                  <a:pt x="2655" y="2852"/>
                </a:lnTo>
                <a:lnTo>
                  <a:pt x="2622" y="2878"/>
                </a:lnTo>
                <a:lnTo>
                  <a:pt x="2587" y="2903"/>
                </a:lnTo>
                <a:lnTo>
                  <a:pt x="2551" y="2926"/>
                </a:lnTo>
                <a:lnTo>
                  <a:pt x="2515" y="2948"/>
                </a:lnTo>
                <a:lnTo>
                  <a:pt x="2476" y="2967"/>
                </a:lnTo>
                <a:lnTo>
                  <a:pt x="2438" y="2984"/>
                </a:lnTo>
                <a:lnTo>
                  <a:pt x="2398" y="3000"/>
                </a:lnTo>
                <a:lnTo>
                  <a:pt x="2357" y="3014"/>
                </a:lnTo>
                <a:lnTo>
                  <a:pt x="2315" y="3025"/>
                </a:lnTo>
                <a:lnTo>
                  <a:pt x="2273" y="3035"/>
                </a:lnTo>
                <a:lnTo>
                  <a:pt x="2229" y="3043"/>
                </a:lnTo>
                <a:lnTo>
                  <a:pt x="2185" y="3049"/>
                </a:lnTo>
                <a:lnTo>
                  <a:pt x="2141" y="3052"/>
                </a:lnTo>
                <a:lnTo>
                  <a:pt x="2095" y="30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3874577" y="3586295"/>
            <a:ext cx="517101" cy="483429"/>
          </a:xfrm>
          <a:custGeom>
            <a:avLst/>
            <a:gdLst/>
            <a:ahLst/>
            <a:cxnLst>
              <a:cxn ang="0">
                <a:pos x="2496" y="1042"/>
              </a:cxn>
              <a:cxn ang="0">
                <a:pos x="2433" y="962"/>
              </a:cxn>
              <a:cxn ang="0">
                <a:pos x="2355" y="901"/>
              </a:cxn>
              <a:cxn ang="0">
                <a:pos x="2264" y="861"/>
              </a:cxn>
              <a:cxn ang="0">
                <a:pos x="2140" y="840"/>
              </a:cxn>
              <a:cxn ang="0">
                <a:pos x="1892" y="711"/>
              </a:cxn>
              <a:cxn ang="0">
                <a:pos x="1927" y="552"/>
              </a:cxn>
              <a:cxn ang="0">
                <a:pos x="1933" y="358"/>
              </a:cxn>
              <a:cxn ang="0">
                <a:pos x="1907" y="221"/>
              </a:cxn>
              <a:cxn ang="0">
                <a:pos x="1870" y="139"/>
              </a:cxn>
              <a:cxn ang="0">
                <a:pos x="1817" y="74"/>
              </a:cxn>
              <a:cxn ang="0">
                <a:pos x="1749" y="29"/>
              </a:cxn>
              <a:cxn ang="0">
                <a:pos x="1668" y="5"/>
              </a:cxn>
              <a:cxn ang="0">
                <a:pos x="1585" y="1"/>
              </a:cxn>
              <a:cxn ang="0">
                <a:pos x="1513" y="22"/>
              </a:cxn>
              <a:cxn ang="0">
                <a:pos x="1458" y="103"/>
              </a:cxn>
              <a:cxn ang="0">
                <a:pos x="1355" y="377"/>
              </a:cxn>
              <a:cxn ang="0">
                <a:pos x="1242" y="637"/>
              </a:cxn>
              <a:cxn ang="0">
                <a:pos x="1137" y="806"/>
              </a:cxn>
              <a:cxn ang="0">
                <a:pos x="1020" y="919"/>
              </a:cxn>
              <a:cxn ang="0">
                <a:pos x="843" y="1030"/>
              </a:cxn>
              <a:cxn ang="0">
                <a:pos x="890" y="2195"/>
              </a:cxn>
              <a:cxn ang="0">
                <a:pos x="1059" y="2198"/>
              </a:cxn>
              <a:cxn ang="0">
                <a:pos x="1371" y="2373"/>
              </a:cxn>
              <a:cxn ang="0">
                <a:pos x="1633" y="2405"/>
              </a:cxn>
              <a:cxn ang="0">
                <a:pos x="1985" y="2405"/>
              </a:cxn>
              <a:cxn ang="0">
                <a:pos x="2194" y="2377"/>
              </a:cxn>
              <a:cxn ang="0">
                <a:pos x="2303" y="2326"/>
              </a:cxn>
              <a:cxn ang="0">
                <a:pos x="2378" y="2260"/>
              </a:cxn>
              <a:cxn ang="0">
                <a:pos x="2450" y="2140"/>
              </a:cxn>
              <a:cxn ang="0">
                <a:pos x="2507" y="1922"/>
              </a:cxn>
              <a:cxn ang="0">
                <a:pos x="2565" y="1590"/>
              </a:cxn>
              <a:cxn ang="0">
                <a:pos x="2577" y="1355"/>
              </a:cxn>
              <a:cxn ang="0">
                <a:pos x="2548" y="1152"/>
              </a:cxn>
              <a:cxn ang="0">
                <a:pos x="2274" y="2125"/>
              </a:cxn>
              <a:cxn ang="0">
                <a:pos x="2196" y="2197"/>
              </a:cxn>
              <a:cxn ang="0">
                <a:pos x="2101" y="2228"/>
              </a:cxn>
              <a:cxn ang="0">
                <a:pos x="1800" y="2245"/>
              </a:cxn>
              <a:cxn ang="0">
                <a:pos x="1512" y="2232"/>
              </a:cxn>
              <a:cxn ang="0">
                <a:pos x="1359" y="2180"/>
              </a:cxn>
              <a:cxn ang="0">
                <a:pos x="1048" y="2031"/>
              </a:cxn>
              <a:cxn ang="0">
                <a:pos x="843" y="1209"/>
              </a:cxn>
              <a:cxn ang="0">
                <a:pos x="1018" y="1121"/>
              </a:cxn>
              <a:cxn ang="0">
                <a:pos x="1204" y="979"/>
              </a:cxn>
              <a:cxn ang="0">
                <a:pos x="1309" y="853"/>
              </a:cxn>
              <a:cxn ang="0">
                <a:pos x="1421" y="645"/>
              </a:cxn>
              <a:cxn ang="0">
                <a:pos x="1553" y="316"/>
              </a:cxn>
              <a:cxn ang="0">
                <a:pos x="1643" y="169"/>
              </a:cxn>
              <a:cxn ang="0">
                <a:pos x="1712" y="202"/>
              </a:cxn>
              <a:cxn ang="0">
                <a:pos x="1752" y="278"/>
              </a:cxn>
              <a:cxn ang="0">
                <a:pos x="1771" y="428"/>
              </a:cxn>
              <a:cxn ang="0">
                <a:pos x="1751" y="602"/>
              </a:cxn>
              <a:cxn ang="0">
                <a:pos x="1683" y="798"/>
              </a:cxn>
              <a:cxn ang="0">
                <a:pos x="2100" y="1003"/>
              </a:cxn>
              <a:cxn ang="0">
                <a:pos x="2240" y="1028"/>
              </a:cxn>
              <a:cxn ang="0">
                <a:pos x="2339" y="1105"/>
              </a:cxn>
              <a:cxn ang="0">
                <a:pos x="2398" y="1229"/>
              </a:cxn>
              <a:cxn ang="0">
                <a:pos x="2413" y="1386"/>
              </a:cxn>
              <a:cxn ang="0">
                <a:pos x="2391" y="1642"/>
              </a:cxn>
              <a:cxn ang="0">
                <a:pos x="2318" y="2001"/>
              </a:cxn>
            </a:cxnLst>
            <a:rect l="0" t="0" r="r" b="b"/>
            <a:pathLst>
              <a:path w="2578" h="2410">
                <a:moveTo>
                  <a:pt x="2538" y="1124"/>
                </a:moveTo>
                <a:lnTo>
                  <a:pt x="2530" y="1107"/>
                </a:lnTo>
                <a:lnTo>
                  <a:pt x="2522" y="1090"/>
                </a:lnTo>
                <a:lnTo>
                  <a:pt x="2514" y="1074"/>
                </a:lnTo>
                <a:lnTo>
                  <a:pt x="2506" y="1057"/>
                </a:lnTo>
                <a:lnTo>
                  <a:pt x="2496" y="1042"/>
                </a:lnTo>
                <a:lnTo>
                  <a:pt x="2487" y="1028"/>
                </a:lnTo>
                <a:lnTo>
                  <a:pt x="2477" y="1014"/>
                </a:lnTo>
                <a:lnTo>
                  <a:pt x="2467" y="1000"/>
                </a:lnTo>
                <a:lnTo>
                  <a:pt x="2456" y="987"/>
                </a:lnTo>
                <a:lnTo>
                  <a:pt x="2445" y="974"/>
                </a:lnTo>
                <a:lnTo>
                  <a:pt x="2433" y="962"/>
                </a:lnTo>
                <a:lnTo>
                  <a:pt x="2421" y="951"/>
                </a:lnTo>
                <a:lnTo>
                  <a:pt x="2409" y="940"/>
                </a:lnTo>
                <a:lnTo>
                  <a:pt x="2397" y="929"/>
                </a:lnTo>
                <a:lnTo>
                  <a:pt x="2384" y="920"/>
                </a:lnTo>
                <a:lnTo>
                  <a:pt x="2370" y="911"/>
                </a:lnTo>
                <a:lnTo>
                  <a:pt x="2355" y="901"/>
                </a:lnTo>
                <a:lnTo>
                  <a:pt x="2341" y="893"/>
                </a:lnTo>
                <a:lnTo>
                  <a:pt x="2326" y="886"/>
                </a:lnTo>
                <a:lnTo>
                  <a:pt x="2312" y="879"/>
                </a:lnTo>
                <a:lnTo>
                  <a:pt x="2296" y="873"/>
                </a:lnTo>
                <a:lnTo>
                  <a:pt x="2280" y="867"/>
                </a:lnTo>
                <a:lnTo>
                  <a:pt x="2264" y="861"/>
                </a:lnTo>
                <a:lnTo>
                  <a:pt x="2247" y="857"/>
                </a:lnTo>
                <a:lnTo>
                  <a:pt x="2230" y="852"/>
                </a:lnTo>
                <a:lnTo>
                  <a:pt x="2212" y="848"/>
                </a:lnTo>
                <a:lnTo>
                  <a:pt x="2195" y="846"/>
                </a:lnTo>
                <a:lnTo>
                  <a:pt x="2177" y="843"/>
                </a:lnTo>
                <a:lnTo>
                  <a:pt x="2140" y="840"/>
                </a:lnTo>
                <a:lnTo>
                  <a:pt x="2100" y="839"/>
                </a:lnTo>
                <a:lnTo>
                  <a:pt x="1845" y="839"/>
                </a:lnTo>
                <a:lnTo>
                  <a:pt x="1860" y="800"/>
                </a:lnTo>
                <a:lnTo>
                  <a:pt x="1877" y="758"/>
                </a:lnTo>
                <a:lnTo>
                  <a:pt x="1885" y="735"/>
                </a:lnTo>
                <a:lnTo>
                  <a:pt x="1892" y="711"/>
                </a:lnTo>
                <a:lnTo>
                  <a:pt x="1899" y="686"/>
                </a:lnTo>
                <a:lnTo>
                  <a:pt x="1906" y="662"/>
                </a:lnTo>
                <a:lnTo>
                  <a:pt x="1913" y="635"/>
                </a:lnTo>
                <a:lnTo>
                  <a:pt x="1918" y="608"/>
                </a:lnTo>
                <a:lnTo>
                  <a:pt x="1924" y="581"/>
                </a:lnTo>
                <a:lnTo>
                  <a:pt x="1927" y="552"/>
                </a:lnTo>
                <a:lnTo>
                  <a:pt x="1931" y="522"/>
                </a:lnTo>
                <a:lnTo>
                  <a:pt x="1933" y="492"/>
                </a:lnTo>
                <a:lnTo>
                  <a:pt x="1935" y="461"/>
                </a:lnTo>
                <a:lnTo>
                  <a:pt x="1935" y="430"/>
                </a:lnTo>
                <a:lnTo>
                  <a:pt x="1935" y="394"/>
                </a:lnTo>
                <a:lnTo>
                  <a:pt x="1933" y="358"/>
                </a:lnTo>
                <a:lnTo>
                  <a:pt x="1928" y="322"/>
                </a:lnTo>
                <a:lnTo>
                  <a:pt x="1924" y="285"/>
                </a:lnTo>
                <a:lnTo>
                  <a:pt x="1920" y="268"/>
                </a:lnTo>
                <a:lnTo>
                  <a:pt x="1917" y="251"/>
                </a:lnTo>
                <a:lnTo>
                  <a:pt x="1912" y="236"/>
                </a:lnTo>
                <a:lnTo>
                  <a:pt x="1907" y="221"/>
                </a:lnTo>
                <a:lnTo>
                  <a:pt x="1903" y="205"/>
                </a:lnTo>
                <a:lnTo>
                  <a:pt x="1897" y="191"/>
                </a:lnTo>
                <a:lnTo>
                  <a:pt x="1891" y="177"/>
                </a:lnTo>
                <a:lnTo>
                  <a:pt x="1885" y="163"/>
                </a:lnTo>
                <a:lnTo>
                  <a:pt x="1878" y="150"/>
                </a:lnTo>
                <a:lnTo>
                  <a:pt x="1870" y="139"/>
                </a:lnTo>
                <a:lnTo>
                  <a:pt x="1863" y="126"/>
                </a:lnTo>
                <a:lnTo>
                  <a:pt x="1854" y="115"/>
                </a:lnTo>
                <a:lnTo>
                  <a:pt x="1845" y="103"/>
                </a:lnTo>
                <a:lnTo>
                  <a:pt x="1836" y="93"/>
                </a:lnTo>
                <a:lnTo>
                  <a:pt x="1826" y="83"/>
                </a:lnTo>
                <a:lnTo>
                  <a:pt x="1817" y="74"/>
                </a:lnTo>
                <a:lnTo>
                  <a:pt x="1806" y="65"/>
                </a:lnTo>
                <a:lnTo>
                  <a:pt x="1796" y="56"/>
                </a:lnTo>
                <a:lnTo>
                  <a:pt x="1784" y="49"/>
                </a:lnTo>
                <a:lnTo>
                  <a:pt x="1772" y="42"/>
                </a:lnTo>
                <a:lnTo>
                  <a:pt x="1761" y="35"/>
                </a:lnTo>
                <a:lnTo>
                  <a:pt x="1749" y="29"/>
                </a:lnTo>
                <a:lnTo>
                  <a:pt x="1736" y="24"/>
                </a:lnTo>
                <a:lnTo>
                  <a:pt x="1723" y="19"/>
                </a:lnTo>
                <a:lnTo>
                  <a:pt x="1710" y="14"/>
                </a:lnTo>
                <a:lnTo>
                  <a:pt x="1696" y="11"/>
                </a:lnTo>
                <a:lnTo>
                  <a:pt x="1682" y="7"/>
                </a:lnTo>
                <a:lnTo>
                  <a:pt x="1668" y="5"/>
                </a:lnTo>
                <a:lnTo>
                  <a:pt x="1653" y="2"/>
                </a:lnTo>
                <a:lnTo>
                  <a:pt x="1637" y="1"/>
                </a:lnTo>
                <a:lnTo>
                  <a:pt x="1622" y="0"/>
                </a:lnTo>
                <a:lnTo>
                  <a:pt x="1607" y="0"/>
                </a:lnTo>
                <a:lnTo>
                  <a:pt x="1596" y="1"/>
                </a:lnTo>
                <a:lnTo>
                  <a:pt x="1585" y="1"/>
                </a:lnTo>
                <a:lnTo>
                  <a:pt x="1574" y="2"/>
                </a:lnTo>
                <a:lnTo>
                  <a:pt x="1562" y="4"/>
                </a:lnTo>
                <a:lnTo>
                  <a:pt x="1549" y="6"/>
                </a:lnTo>
                <a:lnTo>
                  <a:pt x="1536" y="9"/>
                </a:lnTo>
                <a:lnTo>
                  <a:pt x="1525" y="15"/>
                </a:lnTo>
                <a:lnTo>
                  <a:pt x="1513" y="22"/>
                </a:lnTo>
                <a:lnTo>
                  <a:pt x="1504" y="31"/>
                </a:lnTo>
                <a:lnTo>
                  <a:pt x="1493" y="42"/>
                </a:lnTo>
                <a:lnTo>
                  <a:pt x="1484" y="54"/>
                </a:lnTo>
                <a:lnTo>
                  <a:pt x="1475" y="69"/>
                </a:lnTo>
                <a:lnTo>
                  <a:pt x="1466" y="85"/>
                </a:lnTo>
                <a:lnTo>
                  <a:pt x="1458" y="103"/>
                </a:lnTo>
                <a:lnTo>
                  <a:pt x="1448" y="124"/>
                </a:lnTo>
                <a:lnTo>
                  <a:pt x="1439" y="147"/>
                </a:lnTo>
                <a:lnTo>
                  <a:pt x="1419" y="198"/>
                </a:lnTo>
                <a:lnTo>
                  <a:pt x="1398" y="259"/>
                </a:lnTo>
                <a:lnTo>
                  <a:pt x="1377" y="316"/>
                </a:lnTo>
                <a:lnTo>
                  <a:pt x="1355" y="377"/>
                </a:lnTo>
                <a:lnTo>
                  <a:pt x="1330" y="440"/>
                </a:lnTo>
                <a:lnTo>
                  <a:pt x="1303" y="506"/>
                </a:lnTo>
                <a:lnTo>
                  <a:pt x="1289" y="539"/>
                </a:lnTo>
                <a:lnTo>
                  <a:pt x="1274" y="572"/>
                </a:lnTo>
                <a:lnTo>
                  <a:pt x="1257" y="604"/>
                </a:lnTo>
                <a:lnTo>
                  <a:pt x="1242" y="637"/>
                </a:lnTo>
                <a:lnTo>
                  <a:pt x="1224" y="670"/>
                </a:lnTo>
                <a:lnTo>
                  <a:pt x="1207" y="702"/>
                </a:lnTo>
                <a:lnTo>
                  <a:pt x="1188" y="732"/>
                </a:lnTo>
                <a:lnTo>
                  <a:pt x="1169" y="763"/>
                </a:lnTo>
                <a:lnTo>
                  <a:pt x="1154" y="785"/>
                </a:lnTo>
                <a:lnTo>
                  <a:pt x="1137" y="806"/>
                </a:lnTo>
                <a:lnTo>
                  <a:pt x="1121" y="826"/>
                </a:lnTo>
                <a:lnTo>
                  <a:pt x="1102" y="846"/>
                </a:lnTo>
                <a:lnTo>
                  <a:pt x="1082" y="865"/>
                </a:lnTo>
                <a:lnTo>
                  <a:pt x="1062" y="884"/>
                </a:lnTo>
                <a:lnTo>
                  <a:pt x="1041" y="902"/>
                </a:lnTo>
                <a:lnTo>
                  <a:pt x="1020" y="919"/>
                </a:lnTo>
                <a:lnTo>
                  <a:pt x="998" y="935"/>
                </a:lnTo>
                <a:lnTo>
                  <a:pt x="976" y="952"/>
                </a:lnTo>
                <a:lnTo>
                  <a:pt x="953" y="967"/>
                </a:lnTo>
                <a:lnTo>
                  <a:pt x="931" y="981"/>
                </a:lnTo>
                <a:lnTo>
                  <a:pt x="886" y="1007"/>
                </a:lnTo>
                <a:lnTo>
                  <a:pt x="843" y="1030"/>
                </a:lnTo>
                <a:lnTo>
                  <a:pt x="843" y="1015"/>
                </a:lnTo>
                <a:lnTo>
                  <a:pt x="0" y="1015"/>
                </a:lnTo>
                <a:lnTo>
                  <a:pt x="0" y="2266"/>
                </a:lnTo>
                <a:lnTo>
                  <a:pt x="843" y="2266"/>
                </a:lnTo>
                <a:lnTo>
                  <a:pt x="843" y="2197"/>
                </a:lnTo>
                <a:lnTo>
                  <a:pt x="890" y="2195"/>
                </a:lnTo>
                <a:lnTo>
                  <a:pt x="931" y="2194"/>
                </a:lnTo>
                <a:lnTo>
                  <a:pt x="967" y="2194"/>
                </a:lnTo>
                <a:lnTo>
                  <a:pt x="999" y="2194"/>
                </a:lnTo>
                <a:lnTo>
                  <a:pt x="1024" y="2195"/>
                </a:lnTo>
                <a:lnTo>
                  <a:pt x="1045" y="2197"/>
                </a:lnTo>
                <a:lnTo>
                  <a:pt x="1059" y="2198"/>
                </a:lnTo>
                <a:lnTo>
                  <a:pt x="1068" y="2200"/>
                </a:lnTo>
                <a:lnTo>
                  <a:pt x="1218" y="2287"/>
                </a:lnTo>
                <a:lnTo>
                  <a:pt x="1331" y="2357"/>
                </a:lnTo>
                <a:lnTo>
                  <a:pt x="1343" y="2363"/>
                </a:lnTo>
                <a:lnTo>
                  <a:pt x="1356" y="2368"/>
                </a:lnTo>
                <a:lnTo>
                  <a:pt x="1371" y="2373"/>
                </a:lnTo>
                <a:lnTo>
                  <a:pt x="1389" y="2377"/>
                </a:lnTo>
                <a:lnTo>
                  <a:pt x="1427" y="2386"/>
                </a:lnTo>
                <a:lnTo>
                  <a:pt x="1472" y="2393"/>
                </a:lnTo>
                <a:lnTo>
                  <a:pt x="1522" y="2397"/>
                </a:lnTo>
                <a:lnTo>
                  <a:pt x="1576" y="2402"/>
                </a:lnTo>
                <a:lnTo>
                  <a:pt x="1633" y="2405"/>
                </a:lnTo>
                <a:lnTo>
                  <a:pt x="1691" y="2408"/>
                </a:lnTo>
                <a:lnTo>
                  <a:pt x="1752" y="2410"/>
                </a:lnTo>
                <a:lnTo>
                  <a:pt x="1812" y="2410"/>
                </a:lnTo>
                <a:lnTo>
                  <a:pt x="1871" y="2409"/>
                </a:lnTo>
                <a:lnTo>
                  <a:pt x="1930" y="2408"/>
                </a:lnTo>
                <a:lnTo>
                  <a:pt x="1985" y="2405"/>
                </a:lnTo>
                <a:lnTo>
                  <a:pt x="2035" y="2402"/>
                </a:lnTo>
                <a:lnTo>
                  <a:pt x="2083" y="2397"/>
                </a:lnTo>
                <a:lnTo>
                  <a:pt x="2124" y="2393"/>
                </a:lnTo>
                <a:lnTo>
                  <a:pt x="2149" y="2388"/>
                </a:lnTo>
                <a:lnTo>
                  <a:pt x="2171" y="2383"/>
                </a:lnTo>
                <a:lnTo>
                  <a:pt x="2194" y="2377"/>
                </a:lnTo>
                <a:lnTo>
                  <a:pt x="2215" y="2370"/>
                </a:lnTo>
                <a:lnTo>
                  <a:pt x="2233" y="2362"/>
                </a:lnTo>
                <a:lnTo>
                  <a:pt x="2252" y="2354"/>
                </a:lnTo>
                <a:lnTo>
                  <a:pt x="2270" y="2346"/>
                </a:lnTo>
                <a:lnTo>
                  <a:pt x="2287" y="2336"/>
                </a:lnTo>
                <a:lnTo>
                  <a:pt x="2303" y="2326"/>
                </a:lnTo>
                <a:lnTo>
                  <a:pt x="2318" y="2315"/>
                </a:lnTo>
                <a:lnTo>
                  <a:pt x="2331" y="2305"/>
                </a:lnTo>
                <a:lnTo>
                  <a:pt x="2344" y="2294"/>
                </a:lnTo>
                <a:lnTo>
                  <a:pt x="2357" y="2282"/>
                </a:lnTo>
                <a:lnTo>
                  <a:pt x="2367" y="2272"/>
                </a:lnTo>
                <a:lnTo>
                  <a:pt x="2378" y="2260"/>
                </a:lnTo>
                <a:lnTo>
                  <a:pt x="2387" y="2249"/>
                </a:lnTo>
                <a:lnTo>
                  <a:pt x="2405" y="2227"/>
                </a:lnTo>
                <a:lnTo>
                  <a:pt x="2419" y="2206"/>
                </a:lnTo>
                <a:lnTo>
                  <a:pt x="2431" y="2186"/>
                </a:lnTo>
                <a:lnTo>
                  <a:pt x="2439" y="2167"/>
                </a:lnTo>
                <a:lnTo>
                  <a:pt x="2450" y="2140"/>
                </a:lnTo>
                <a:lnTo>
                  <a:pt x="2455" y="2129"/>
                </a:lnTo>
                <a:lnTo>
                  <a:pt x="2460" y="2109"/>
                </a:lnTo>
                <a:lnTo>
                  <a:pt x="2469" y="2076"/>
                </a:lnTo>
                <a:lnTo>
                  <a:pt x="2480" y="2034"/>
                </a:lnTo>
                <a:lnTo>
                  <a:pt x="2493" y="1982"/>
                </a:lnTo>
                <a:lnTo>
                  <a:pt x="2507" y="1922"/>
                </a:lnTo>
                <a:lnTo>
                  <a:pt x="2521" y="1855"/>
                </a:lnTo>
                <a:lnTo>
                  <a:pt x="2535" y="1784"/>
                </a:lnTo>
                <a:lnTo>
                  <a:pt x="2549" y="1707"/>
                </a:lnTo>
                <a:lnTo>
                  <a:pt x="2555" y="1669"/>
                </a:lnTo>
                <a:lnTo>
                  <a:pt x="2560" y="1630"/>
                </a:lnTo>
                <a:lnTo>
                  <a:pt x="2565" y="1590"/>
                </a:lnTo>
                <a:lnTo>
                  <a:pt x="2569" y="1550"/>
                </a:lnTo>
                <a:lnTo>
                  <a:pt x="2573" y="1510"/>
                </a:lnTo>
                <a:lnTo>
                  <a:pt x="2575" y="1470"/>
                </a:lnTo>
                <a:lnTo>
                  <a:pt x="2577" y="1432"/>
                </a:lnTo>
                <a:lnTo>
                  <a:pt x="2578" y="1393"/>
                </a:lnTo>
                <a:lnTo>
                  <a:pt x="2577" y="1355"/>
                </a:lnTo>
                <a:lnTo>
                  <a:pt x="2576" y="1318"/>
                </a:lnTo>
                <a:lnTo>
                  <a:pt x="2574" y="1283"/>
                </a:lnTo>
                <a:lnTo>
                  <a:pt x="2569" y="1247"/>
                </a:lnTo>
                <a:lnTo>
                  <a:pt x="2564" y="1215"/>
                </a:lnTo>
                <a:lnTo>
                  <a:pt x="2557" y="1183"/>
                </a:lnTo>
                <a:lnTo>
                  <a:pt x="2548" y="1152"/>
                </a:lnTo>
                <a:lnTo>
                  <a:pt x="2538" y="1124"/>
                </a:lnTo>
                <a:close/>
                <a:moveTo>
                  <a:pt x="2296" y="2083"/>
                </a:moveTo>
                <a:lnTo>
                  <a:pt x="2293" y="2090"/>
                </a:lnTo>
                <a:lnTo>
                  <a:pt x="2286" y="2104"/>
                </a:lnTo>
                <a:lnTo>
                  <a:pt x="2282" y="2113"/>
                </a:lnTo>
                <a:lnTo>
                  <a:pt x="2274" y="2125"/>
                </a:lnTo>
                <a:lnTo>
                  <a:pt x="2266" y="2137"/>
                </a:lnTo>
                <a:lnTo>
                  <a:pt x="2256" y="2149"/>
                </a:lnTo>
                <a:lnTo>
                  <a:pt x="2244" y="2161"/>
                </a:lnTo>
                <a:lnTo>
                  <a:pt x="2230" y="2173"/>
                </a:lnTo>
                <a:lnTo>
                  <a:pt x="2215" y="2185"/>
                </a:lnTo>
                <a:lnTo>
                  <a:pt x="2196" y="2197"/>
                </a:lnTo>
                <a:lnTo>
                  <a:pt x="2176" y="2207"/>
                </a:lnTo>
                <a:lnTo>
                  <a:pt x="2154" y="2215"/>
                </a:lnTo>
                <a:lnTo>
                  <a:pt x="2141" y="2219"/>
                </a:lnTo>
                <a:lnTo>
                  <a:pt x="2128" y="2222"/>
                </a:lnTo>
                <a:lnTo>
                  <a:pt x="2115" y="2226"/>
                </a:lnTo>
                <a:lnTo>
                  <a:pt x="2101" y="2228"/>
                </a:lnTo>
                <a:lnTo>
                  <a:pt x="2057" y="2234"/>
                </a:lnTo>
                <a:lnTo>
                  <a:pt x="2010" y="2238"/>
                </a:lnTo>
                <a:lnTo>
                  <a:pt x="1960" y="2241"/>
                </a:lnTo>
                <a:lnTo>
                  <a:pt x="1908" y="2244"/>
                </a:lnTo>
                <a:lnTo>
                  <a:pt x="1854" y="2245"/>
                </a:lnTo>
                <a:lnTo>
                  <a:pt x="1800" y="2245"/>
                </a:lnTo>
                <a:lnTo>
                  <a:pt x="1748" y="2245"/>
                </a:lnTo>
                <a:lnTo>
                  <a:pt x="1695" y="2244"/>
                </a:lnTo>
                <a:lnTo>
                  <a:pt x="1644" y="2241"/>
                </a:lnTo>
                <a:lnTo>
                  <a:pt x="1596" y="2239"/>
                </a:lnTo>
                <a:lnTo>
                  <a:pt x="1553" y="2235"/>
                </a:lnTo>
                <a:lnTo>
                  <a:pt x="1512" y="2232"/>
                </a:lnTo>
                <a:lnTo>
                  <a:pt x="1477" y="2227"/>
                </a:lnTo>
                <a:lnTo>
                  <a:pt x="1447" y="2222"/>
                </a:lnTo>
                <a:lnTo>
                  <a:pt x="1425" y="2218"/>
                </a:lnTo>
                <a:lnTo>
                  <a:pt x="1410" y="2212"/>
                </a:lnTo>
                <a:lnTo>
                  <a:pt x="1394" y="2202"/>
                </a:lnTo>
                <a:lnTo>
                  <a:pt x="1359" y="2180"/>
                </a:lnTo>
                <a:lnTo>
                  <a:pt x="1325" y="2159"/>
                </a:lnTo>
                <a:lnTo>
                  <a:pt x="1310" y="2150"/>
                </a:lnTo>
                <a:lnTo>
                  <a:pt x="1120" y="2043"/>
                </a:lnTo>
                <a:lnTo>
                  <a:pt x="1101" y="2038"/>
                </a:lnTo>
                <a:lnTo>
                  <a:pt x="1078" y="2035"/>
                </a:lnTo>
                <a:lnTo>
                  <a:pt x="1048" y="2031"/>
                </a:lnTo>
                <a:lnTo>
                  <a:pt x="1015" y="2030"/>
                </a:lnTo>
                <a:lnTo>
                  <a:pt x="978" y="2029"/>
                </a:lnTo>
                <a:lnTo>
                  <a:pt x="937" y="2030"/>
                </a:lnTo>
                <a:lnTo>
                  <a:pt x="891" y="2031"/>
                </a:lnTo>
                <a:lnTo>
                  <a:pt x="843" y="2032"/>
                </a:lnTo>
                <a:lnTo>
                  <a:pt x="843" y="1209"/>
                </a:lnTo>
                <a:lnTo>
                  <a:pt x="869" y="1198"/>
                </a:lnTo>
                <a:lnTo>
                  <a:pt x="897" y="1185"/>
                </a:lnTo>
                <a:lnTo>
                  <a:pt x="926" y="1171"/>
                </a:lnTo>
                <a:lnTo>
                  <a:pt x="956" y="1156"/>
                </a:lnTo>
                <a:lnTo>
                  <a:pt x="986" y="1139"/>
                </a:lnTo>
                <a:lnTo>
                  <a:pt x="1018" y="1121"/>
                </a:lnTo>
                <a:lnTo>
                  <a:pt x="1049" y="1101"/>
                </a:lnTo>
                <a:lnTo>
                  <a:pt x="1081" y="1080"/>
                </a:lnTo>
                <a:lnTo>
                  <a:pt x="1113" y="1056"/>
                </a:lnTo>
                <a:lnTo>
                  <a:pt x="1145" y="1031"/>
                </a:lnTo>
                <a:lnTo>
                  <a:pt x="1174" y="1006"/>
                </a:lnTo>
                <a:lnTo>
                  <a:pt x="1204" y="979"/>
                </a:lnTo>
                <a:lnTo>
                  <a:pt x="1233" y="949"/>
                </a:lnTo>
                <a:lnTo>
                  <a:pt x="1260" y="919"/>
                </a:lnTo>
                <a:lnTo>
                  <a:pt x="1272" y="902"/>
                </a:lnTo>
                <a:lnTo>
                  <a:pt x="1284" y="887"/>
                </a:lnTo>
                <a:lnTo>
                  <a:pt x="1297" y="871"/>
                </a:lnTo>
                <a:lnTo>
                  <a:pt x="1309" y="853"/>
                </a:lnTo>
                <a:lnTo>
                  <a:pt x="1329" y="820"/>
                </a:lnTo>
                <a:lnTo>
                  <a:pt x="1350" y="786"/>
                </a:lnTo>
                <a:lnTo>
                  <a:pt x="1369" y="751"/>
                </a:lnTo>
                <a:lnTo>
                  <a:pt x="1387" y="716"/>
                </a:lnTo>
                <a:lnTo>
                  <a:pt x="1405" y="681"/>
                </a:lnTo>
                <a:lnTo>
                  <a:pt x="1421" y="645"/>
                </a:lnTo>
                <a:lnTo>
                  <a:pt x="1438" y="610"/>
                </a:lnTo>
                <a:lnTo>
                  <a:pt x="1453" y="575"/>
                </a:lnTo>
                <a:lnTo>
                  <a:pt x="1481" y="506"/>
                </a:lnTo>
                <a:lnTo>
                  <a:pt x="1508" y="439"/>
                </a:lnTo>
                <a:lnTo>
                  <a:pt x="1532" y="376"/>
                </a:lnTo>
                <a:lnTo>
                  <a:pt x="1553" y="316"/>
                </a:lnTo>
                <a:lnTo>
                  <a:pt x="1561" y="296"/>
                </a:lnTo>
                <a:lnTo>
                  <a:pt x="1579" y="251"/>
                </a:lnTo>
                <a:lnTo>
                  <a:pt x="1599" y="202"/>
                </a:lnTo>
                <a:lnTo>
                  <a:pt x="1614" y="167"/>
                </a:lnTo>
                <a:lnTo>
                  <a:pt x="1629" y="167"/>
                </a:lnTo>
                <a:lnTo>
                  <a:pt x="1643" y="169"/>
                </a:lnTo>
                <a:lnTo>
                  <a:pt x="1656" y="171"/>
                </a:lnTo>
                <a:lnTo>
                  <a:pt x="1669" y="175"/>
                </a:lnTo>
                <a:lnTo>
                  <a:pt x="1681" y="181"/>
                </a:lnTo>
                <a:lnTo>
                  <a:pt x="1692" y="187"/>
                </a:lnTo>
                <a:lnTo>
                  <a:pt x="1703" y="194"/>
                </a:lnTo>
                <a:lnTo>
                  <a:pt x="1712" y="202"/>
                </a:lnTo>
                <a:lnTo>
                  <a:pt x="1721" y="211"/>
                </a:lnTo>
                <a:lnTo>
                  <a:pt x="1729" y="223"/>
                </a:lnTo>
                <a:lnTo>
                  <a:pt x="1736" y="235"/>
                </a:lnTo>
                <a:lnTo>
                  <a:pt x="1742" y="248"/>
                </a:lnTo>
                <a:lnTo>
                  <a:pt x="1748" y="262"/>
                </a:lnTo>
                <a:lnTo>
                  <a:pt x="1752" y="278"/>
                </a:lnTo>
                <a:lnTo>
                  <a:pt x="1757" y="295"/>
                </a:lnTo>
                <a:lnTo>
                  <a:pt x="1761" y="312"/>
                </a:lnTo>
                <a:lnTo>
                  <a:pt x="1765" y="342"/>
                </a:lnTo>
                <a:lnTo>
                  <a:pt x="1769" y="371"/>
                </a:lnTo>
                <a:lnTo>
                  <a:pt x="1770" y="400"/>
                </a:lnTo>
                <a:lnTo>
                  <a:pt x="1771" y="428"/>
                </a:lnTo>
                <a:lnTo>
                  <a:pt x="1770" y="451"/>
                </a:lnTo>
                <a:lnTo>
                  <a:pt x="1769" y="474"/>
                </a:lnTo>
                <a:lnTo>
                  <a:pt x="1768" y="496"/>
                </a:lnTo>
                <a:lnTo>
                  <a:pt x="1765" y="519"/>
                </a:lnTo>
                <a:lnTo>
                  <a:pt x="1758" y="561"/>
                </a:lnTo>
                <a:lnTo>
                  <a:pt x="1751" y="602"/>
                </a:lnTo>
                <a:lnTo>
                  <a:pt x="1741" y="641"/>
                </a:lnTo>
                <a:lnTo>
                  <a:pt x="1730" y="678"/>
                </a:lnTo>
                <a:lnTo>
                  <a:pt x="1718" y="712"/>
                </a:lnTo>
                <a:lnTo>
                  <a:pt x="1707" y="744"/>
                </a:lnTo>
                <a:lnTo>
                  <a:pt x="1695" y="772"/>
                </a:lnTo>
                <a:lnTo>
                  <a:pt x="1683" y="798"/>
                </a:lnTo>
                <a:lnTo>
                  <a:pt x="1671" y="820"/>
                </a:lnTo>
                <a:lnTo>
                  <a:pt x="1662" y="839"/>
                </a:lnTo>
                <a:lnTo>
                  <a:pt x="1647" y="866"/>
                </a:lnTo>
                <a:lnTo>
                  <a:pt x="1641" y="875"/>
                </a:lnTo>
                <a:lnTo>
                  <a:pt x="1558" y="1003"/>
                </a:lnTo>
                <a:lnTo>
                  <a:pt x="2100" y="1003"/>
                </a:lnTo>
                <a:lnTo>
                  <a:pt x="2127" y="1004"/>
                </a:lnTo>
                <a:lnTo>
                  <a:pt x="2151" y="1007"/>
                </a:lnTo>
                <a:lnTo>
                  <a:pt x="2176" y="1010"/>
                </a:lnTo>
                <a:lnTo>
                  <a:pt x="2198" y="1015"/>
                </a:lnTo>
                <a:lnTo>
                  <a:pt x="2219" y="1021"/>
                </a:lnTo>
                <a:lnTo>
                  <a:pt x="2240" y="1028"/>
                </a:lnTo>
                <a:lnTo>
                  <a:pt x="2259" y="1037"/>
                </a:lnTo>
                <a:lnTo>
                  <a:pt x="2277" y="1048"/>
                </a:lnTo>
                <a:lnTo>
                  <a:pt x="2294" y="1060"/>
                </a:lnTo>
                <a:lnTo>
                  <a:pt x="2310" y="1074"/>
                </a:lnTo>
                <a:lnTo>
                  <a:pt x="2325" y="1089"/>
                </a:lnTo>
                <a:lnTo>
                  <a:pt x="2339" y="1105"/>
                </a:lnTo>
                <a:lnTo>
                  <a:pt x="2352" y="1123"/>
                </a:lnTo>
                <a:lnTo>
                  <a:pt x="2364" y="1143"/>
                </a:lnTo>
                <a:lnTo>
                  <a:pt x="2374" y="1164"/>
                </a:lnTo>
                <a:lnTo>
                  <a:pt x="2385" y="1188"/>
                </a:lnTo>
                <a:lnTo>
                  <a:pt x="2392" y="1207"/>
                </a:lnTo>
                <a:lnTo>
                  <a:pt x="2398" y="1229"/>
                </a:lnTo>
                <a:lnTo>
                  <a:pt x="2404" y="1251"/>
                </a:lnTo>
                <a:lnTo>
                  <a:pt x="2407" y="1276"/>
                </a:lnTo>
                <a:lnTo>
                  <a:pt x="2409" y="1301"/>
                </a:lnTo>
                <a:lnTo>
                  <a:pt x="2412" y="1328"/>
                </a:lnTo>
                <a:lnTo>
                  <a:pt x="2413" y="1356"/>
                </a:lnTo>
                <a:lnTo>
                  <a:pt x="2413" y="1386"/>
                </a:lnTo>
                <a:lnTo>
                  <a:pt x="2413" y="1416"/>
                </a:lnTo>
                <a:lnTo>
                  <a:pt x="2412" y="1447"/>
                </a:lnTo>
                <a:lnTo>
                  <a:pt x="2409" y="1479"/>
                </a:lnTo>
                <a:lnTo>
                  <a:pt x="2407" y="1510"/>
                </a:lnTo>
                <a:lnTo>
                  <a:pt x="2400" y="1576"/>
                </a:lnTo>
                <a:lnTo>
                  <a:pt x="2391" y="1642"/>
                </a:lnTo>
                <a:lnTo>
                  <a:pt x="2380" y="1707"/>
                </a:lnTo>
                <a:lnTo>
                  <a:pt x="2368" y="1772"/>
                </a:lnTo>
                <a:lnTo>
                  <a:pt x="2355" y="1835"/>
                </a:lnTo>
                <a:lnTo>
                  <a:pt x="2343" y="1894"/>
                </a:lnTo>
                <a:lnTo>
                  <a:pt x="2331" y="1950"/>
                </a:lnTo>
                <a:lnTo>
                  <a:pt x="2318" y="2001"/>
                </a:lnTo>
                <a:lnTo>
                  <a:pt x="2306" y="2045"/>
                </a:lnTo>
                <a:lnTo>
                  <a:pt x="2296" y="20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>
            <a:off x="5219064" y="3586295"/>
            <a:ext cx="490265" cy="480346"/>
            <a:chOff x="2366963" y="1754188"/>
            <a:chExt cx="1098550" cy="1076325"/>
          </a:xfrm>
          <a:solidFill>
            <a:schemeClr val="bg1"/>
          </a:solidFill>
        </p:grpSpPr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2366963" y="2189163"/>
              <a:ext cx="193675" cy="571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643188" y="1754188"/>
              <a:ext cx="822325" cy="1076325"/>
            </a:xfrm>
            <a:custGeom>
              <a:avLst/>
              <a:gdLst/>
              <a:ahLst/>
              <a:cxnLst>
                <a:cxn ang="0">
                  <a:pos x="1951" y="2675"/>
                </a:cxn>
                <a:cxn ang="0">
                  <a:pos x="2037" y="2527"/>
                </a:cxn>
                <a:cxn ang="0">
                  <a:pos x="2095" y="2370"/>
                </a:cxn>
                <a:cxn ang="0">
                  <a:pos x="2125" y="2206"/>
                </a:cxn>
                <a:cxn ang="0">
                  <a:pos x="2127" y="2039"/>
                </a:cxn>
                <a:cxn ang="0">
                  <a:pos x="2100" y="1875"/>
                </a:cxn>
                <a:cxn ang="0">
                  <a:pos x="2044" y="1716"/>
                </a:cxn>
                <a:cxn ang="0">
                  <a:pos x="1961" y="1567"/>
                </a:cxn>
                <a:cxn ang="0">
                  <a:pos x="1849" y="1431"/>
                </a:cxn>
                <a:cxn ang="0">
                  <a:pos x="1773" y="1370"/>
                </a:cxn>
                <a:cxn ang="0">
                  <a:pos x="1001" y="1165"/>
                </a:cxn>
                <a:cxn ang="0">
                  <a:pos x="845" y="1206"/>
                </a:cxn>
                <a:cxn ang="0">
                  <a:pos x="733" y="901"/>
                </a:cxn>
                <a:cxn ang="0">
                  <a:pos x="733" y="2978"/>
                </a:cxn>
                <a:cxn ang="0">
                  <a:pos x="883" y="3039"/>
                </a:cxn>
                <a:cxn ang="0">
                  <a:pos x="1041" y="3072"/>
                </a:cxn>
                <a:cxn ang="0">
                  <a:pos x="1887" y="3057"/>
                </a:cxn>
                <a:cxn ang="0">
                  <a:pos x="2729" y="4062"/>
                </a:cxn>
                <a:cxn ang="0">
                  <a:pos x="2806" y="4048"/>
                </a:cxn>
                <a:cxn ang="0">
                  <a:pos x="2906" y="4010"/>
                </a:cxn>
                <a:cxn ang="0">
                  <a:pos x="2956" y="3977"/>
                </a:cxn>
                <a:cxn ang="0">
                  <a:pos x="3002" y="3934"/>
                </a:cxn>
                <a:cxn ang="0">
                  <a:pos x="3068" y="3834"/>
                </a:cxn>
                <a:cxn ang="0">
                  <a:pos x="3099" y="3743"/>
                </a:cxn>
                <a:cxn ang="0">
                  <a:pos x="3110" y="3675"/>
                </a:cxn>
                <a:cxn ang="0">
                  <a:pos x="665" y="1561"/>
                </a:cxn>
                <a:cxn ang="0">
                  <a:pos x="785" y="1473"/>
                </a:cxn>
                <a:cxn ang="0">
                  <a:pos x="917" y="1411"/>
                </a:cxn>
                <a:cxn ang="0">
                  <a:pos x="1056" y="1377"/>
                </a:cxn>
                <a:cxn ang="0">
                  <a:pos x="1200" y="1370"/>
                </a:cxn>
                <a:cxn ang="0">
                  <a:pos x="1342" y="1391"/>
                </a:cxn>
                <a:cxn ang="0">
                  <a:pos x="1478" y="1438"/>
                </a:cxn>
                <a:cxn ang="0">
                  <a:pos x="1604" y="1513"/>
                </a:cxn>
                <a:cxn ang="0">
                  <a:pos x="1717" y="1615"/>
                </a:cxn>
                <a:cxn ang="0">
                  <a:pos x="1806" y="1736"/>
                </a:cxn>
                <a:cxn ang="0">
                  <a:pos x="1867" y="1869"/>
                </a:cxn>
                <a:cxn ang="0">
                  <a:pos x="1901" y="2008"/>
                </a:cxn>
                <a:cxn ang="0">
                  <a:pos x="1908" y="2150"/>
                </a:cxn>
                <a:cxn ang="0">
                  <a:pos x="1888" y="2292"/>
                </a:cxn>
                <a:cxn ang="0">
                  <a:pos x="1840" y="2428"/>
                </a:cxn>
                <a:cxn ang="0">
                  <a:pos x="1765" y="2556"/>
                </a:cxn>
                <a:cxn ang="0">
                  <a:pos x="1663" y="2669"/>
                </a:cxn>
                <a:cxn ang="0">
                  <a:pos x="1542" y="2757"/>
                </a:cxn>
                <a:cxn ang="0">
                  <a:pos x="1411" y="2819"/>
                </a:cxn>
                <a:cxn ang="0">
                  <a:pos x="1271" y="2853"/>
                </a:cxn>
                <a:cxn ang="0">
                  <a:pos x="1128" y="2860"/>
                </a:cxn>
                <a:cxn ang="0">
                  <a:pos x="986" y="2839"/>
                </a:cxn>
                <a:cxn ang="0">
                  <a:pos x="850" y="2792"/>
                </a:cxn>
                <a:cxn ang="0">
                  <a:pos x="723" y="2717"/>
                </a:cxn>
                <a:cxn ang="0">
                  <a:pos x="609" y="2615"/>
                </a:cxn>
                <a:cxn ang="0">
                  <a:pos x="521" y="2494"/>
                </a:cxn>
                <a:cxn ang="0">
                  <a:pos x="459" y="2362"/>
                </a:cxn>
                <a:cxn ang="0">
                  <a:pos x="425" y="2223"/>
                </a:cxn>
                <a:cxn ang="0">
                  <a:pos x="419" y="2080"/>
                </a:cxn>
                <a:cxn ang="0">
                  <a:pos x="439" y="1938"/>
                </a:cxn>
                <a:cxn ang="0">
                  <a:pos x="487" y="1802"/>
                </a:cxn>
                <a:cxn ang="0">
                  <a:pos x="562" y="1674"/>
                </a:cxn>
              </a:cxnLst>
              <a:rect l="0" t="0" r="r" b="b"/>
              <a:pathLst>
                <a:path w="3111" h="4063">
                  <a:moveTo>
                    <a:pt x="3111" y="3649"/>
                  </a:moveTo>
                  <a:lnTo>
                    <a:pt x="2236" y="2773"/>
                  </a:lnTo>
                  <a:lnTo>
                    <a:pt x="2122" y="2843"/>
                  </a:lnTo>
                  <a:lnTo>
                    <a:pt x="1951" y="2675"/>
                  </a:lnTo>
                  <a:lnTo>
                    <a:pt x="1974" y="2640"/>
                  </a:lnTo>
                  <a:lnTo>
                    <a:pt x="1998" y="2603"/>
                  </a:lnTo>
                  <a:lnTo>
                    <a:pt x="2017" y="2566"/>
                  </a:lnTo>
                  <a:lnTo>
                    <a:pt x="2037" y="2527"/>
                  </a:lnTo>
                  <a:lnTo>
                    <a:pt x="2054" y="2488"/>
                  </a:lnTo>
                  <a:lnTo>
                    <a:pt x="2069" y="2450"/>
                  </a:lnTo>
                  <a:lnTo>
                    <a:pt x="2083" y="2410"/>
                  </a:lnTo>
                  <a:lnTo>
                    <a:pt x="2095" y="2370"/>
                  </a:lnTo>
                  <a:lnTo>
                    <a:pt x="2105" y="2329"/>
                  </a:lnTo>
                  <a:lnTo>
                    <a:pt x="2114" y="2288"/>
                  </a:lnTo>
                  <a:lnTo>
                    <a:pt x="2121" y="2247"/>
                  </a:lnTo>
                  <a:lnTo>
                    <a:pt x="2125" y="2206"/>
                  </a:lnTo>
                  <a:lnTo>
                    <a:pt x="2129" y="2163"/>
                  </a:lnTo>
                  <a:lnTo>
                    <a:pt x="2130" y="2122"/>
                  </a:lnTo>
                  <a:lnTo>
                    <a:pt x="2129" y="2080"/>
                  </a:lnTo>
                  <a:lnTo>
                    <a:pt x="2127" y="2039"/>
                  </a:lnTo>
                  <a:lnTo>
                    <a:pt x="2123" y="1998"/>
                  </a:lnTo>
                  <a:lnTo>
                    <a:pt x="2117" y="1957"/>
                  </a:lnTo>
                  <a:lnTo>
                    <a:pt x="2109" y="1916"/>
                  </a:lnTo>
                  <a:lnTo>
                    <a:pt x="2100" y="1875"/>
                  </a:lnTo>
                  <a:lnTo>
                    <a:pt x="2089" y="1834"/>
                  </a:lnTo>
                  <a:lnTo>
                    <a:pt x="2076" y="1794"/>
                  </a:lnTo>
                  <a:lnTo>
                    <a:pt x="2061" y="1755"/>
                  </a:lnTo>
                  <a:lnTo>
                    <a:pt x="2044" y="1716"/>
                  </a:lnTo>
                  <a:lnTo>
                    <a:pt x="2027" y="1678"/>
                  </a:lnTo>
                  <a:lnTo>
                    <a:pt x="2007" y="1640"/>
                  </a:lnTo>
                  <a:lnTo>
                    <a:pt x="1985" y="1602"/>
                  </a:lnTo>
                  <a:lnTo>
                    <a:pt x="1961" y="1567"/>
                  </a:lnTo>
                  <a:lnTo>
                    <a:pt x="1935" y="1531"/>
                  </a:lnTo>
                  <a:lnTo>
                    <a:pt x="1908" y="1497"/>
                  </a:lnTo>
                  <a:lnTo>
                    <a:pt x="1879" y="1464"/>
                  </a:lnTo>
                  <a:lnTo>
                    <a:pt x="1849" y="1431"/>
                  </a:lnTo>
                  <a:lnTo>
                    <a:pt x="1830" y="1415"/>
                  </a:lnTo>
                  <a:lnTo>
                    <a:pt x="1812" y="1399"/>
                  </a:lnTo>
                  <a:lnTo>
                    <a:pt x="1792" y="1385"/>
                  </a:lnTo>
                  <a:lnTo>
                    <a:pt x="1773" y="1370"/>
                  </a:lnTo>
                  <a:lnTo>
                    <a:pt x="1773" y="0"/>
                  </a:lnTo>
                  <a:lnTo>
                    <a:pt x="1041" y="0"/>
                  </a:lnTo>
                  <a:lnTo>
                    <a:pt x="1041" y="1159"/>
                  </a:lnTo>
                  <a:lnTo>
                    <a:pt x="1001" y="1165"/>
                  </a:lnTo>
                  <a:lnTo>
                    <a:pt x="961" y="1173"/>
                  </a:lnTo>
                  <a:lnTo>
                    <a:pt x="922" y="1182"/>
                  </a:lnTo>
                  <a:lnTo>
                    <a:pt x="883" y="1193"/>
                  </a:lnTo>
                  <a:lnTo>
                    <a:pt x="845" y="1206"/>
                  </a:lnTo>
                  <a:lnTo>
                    <a:pt x="807" y="1220"/>
                  </a:lnTo>
                  <a:lnTo>
                    <a:pt x="770" y="1235"/>
                  </a:lnTo>
                  <a:lnTo>
                    <a:pt x="733" y="1253"/>
                  </a:lnTo>
                  <a:lnTo>
                    <a:pt x="733" y="901"/>
                  </a:lnTo>
                  <a:lnTo>
                    <a:pt x="0" y="901"/>
                  </a:lnTo>
                  <a:lnTo>
                    <a:pt x="0" y="3800"/>
                  </a:lnTo>
                  <a:lnTo>
                    <a:pt x="733" y="3800"/>
                  </a:lnTo>
                  <a:lnTo>
                    <a:pt x="733" y="2978"/>
                  </a:lnTo>
                  <a:lnTo>
                    <a:pt x="769" y="2995"/>
                  </a:lnTo>
                  <a:lnTo>
                    <a:pt x="807" y="3012"/>
                  </a:lnTo>
                  <a:lnTo>
                    <a:pt x="845" y="3026"/>
                  </a:lnTo>
                  <a:lnTo>
                    <a:pt x="883" y="3039"/>
                  </a:lnTo>
                  <a:lnTo>
                    <a:pt x="922" y="3049"/>
                  </a:lnTo>
                  <a:lnTo>
                    <a:pt x="961" y="3059"/>
                  </a:lnTo>
                  <a:lnTo>
                    <a:pt x="1001" y="3066"/>
                  </a:lnTo>
                  <a:lnTo>
                    <a:pt x="1041" y="3072"/>
                  </a:lnTo>
                  <a:lnTo>
                    <a:pt x="1041" y="3800"/>
                  </a:lnTo>
                  <a:lnTo>
                    <a:pt x="1773" y="3800"/>
                  </a:lnTo>
                  <a:lnTo>
                    <a:pt x="1773" y="2948"/>
                  </a:lnTo>
                  <a:lnTo>
                    <a:pt x="1887" y="3057"/>
                  </a:lnTo>
                  <a:lnTo>
                    <a:pt x="1822" y="3188"/>
                  </a:lnTo>
                  <a:lnTo>
                    <a:pt x="2697" y="4063"/>
                  </a:lnTo>
                  <a:lnTo>
                    <a:pt x="2705" y="4063"/>
                  </a:lnTo>
                  <a:lnTo>
                    <a:pt x="2729" y="4062"/>
                  </a:lnTo>
                  <a:lnTo>
                    <a:pt x="2744" y="4059"/>
                  </a:lnTo>
                  <a:lnTo>
                    <a:pt x="2763" y="4057"/>
                  </a:lnTo>
                  <a:lnTo>
                    <a:pt x="2784" y="4054"/>
                  </a:lnTo>
                  <a:lnTo>
                    <a:pt x="2806" y="4048"/>
                  </a:lnTo>
                  <a:lnTo>
                    <a:pt x="2831" y="4042"/>
                  </a:lnTo>
                  <a:lnTo>
                    <a:pt x="2855" y="4032"/>
                  </a:lnTo>
                  <a:lnTo>
                    <a:pt x="2880" y="4022"/>
                  </a:lnTo>
                  <a:lnTo>
                    <a:pt x="2906" y="4010"/>
                  </a:lnTo>
                  <a:lnTo>
                    <a:pt x="2919" y="4003"/>
                  </a:lnTo>
                  <a:lnTo>
                    <a:pt x="2932" y="3995"/>
                  </a:lnTo>
                  <a:lnTo>
                    <a:pt x="2943" y="3987"/>
                  </a:lnTo>
                  <a:lnTo>
                    <a:pt x="2956" y="3977"/>
                  </a:lnTo>
                  <a:lnTo>
                    <a:pt x="2968" y="3968"/>
                  </a:lnTo>
                  <a:lnTo>
                    <a:pt x="2980" y="3957"/>
                  </a:lnTo>
                  <a:lnTo>
                    <a:pt x="2991" y="3947"/>
                  </a:lnTo>
                  <a:lnTo>
                    <a:pt x="3002" y="3934"/>
                  </a:lnTo>
                  <a:lnTo>
                    <a:pt x="3022" y="3909"/>
                  </a:lnTo>
                  <a:lnTo>
                    <a:pt x="3039" y="3885"/>
                  </a:lnTo>
                  <a:lnTo>
                    <a:pt x="3055" y="3859"/>
                  </a:lnTo>
                  <a:lnTo>
                    <a:pt x="3068" y="3834"/>
                  </a:lnTo>
                  <a:lnTo>
                    <a:pt x="3078" y="3810"/>
                  </a:lnTo>
                  <a:lnTo>
                    <a:pt x="3086" y="3786"/>
                  </a:lnTo>
                  <a:lnTo>
                    <a:pt x="3093" y="3764"/>
                  </a:lnTo>
                  <a:lnTo>
                    <a:pt x="3099" y="3743"/>
                  </a:lnTo>
                  <a:lnTo>
                    <a:pt x="3104" y="3723"/>
                  </a:lnTo>
                  <a:lnTo>
                    <a:pt x="3106" y="3705"/>
                  </a:lnTo>
                  <a:lnTo>
                    <a:pt x="3109" y="3689"/>
                  </a:lnTo>
                  <a:lnTo>
                    <a:pt x="3110" y="3675"/>
                  </a:lnTo>
                  <a:lnTo>
                    <a:pt x="3111" y="3656"/>
                  </a:lnTo>
                  <a:lnTo>
                    <a:pt x="3111" y="3649"/>
                  </a:lnTo>
                  <a:close/>
                  <a:moveTo>
                    <a:pt x="638" y="1588"/>
                  </a:moveTo>
                  <a:lnTo>
                    <a:pt x="665" y="1561"/>
                  </a:lnTo>
                  <a:lnTo>
                    <a:pt x="694" y="1537"/>
                  </a:lnTo>
                  <a:lnTo>
                    <a:pt x="723" y="1513"/>
                  </a:lnTo>
                  <a:lnTo>
                    <a:pt x="754" y="1492"/>
                  </a:lnTo>
                  <a:lnTo>
                    <a:pt x="785" y="1473"/>
                  </a:lnTo>
                  <a:lnTo>
                    <a:pt x="817" y="1455"/>
                  </a:lnTo>
                  <a:lnTo>
                    <a:pt x="850" y="1439"/>
                  </a:lnTo>
                  <a:lnTo>
                    <a:pt x="883" y="1424"/>
                  </a:lnTo>
                  <a:lnTo>
                    <a:pt x="917" y="1411"/>
                  </a:lnTo>
                  <a:lnTo>
                    <a:pt x="951" y="1401"/>
                  </a:lnTo>
                  <a:lnTo>
                    <a:pt x="986" y="1391"/>
                  </a:lnTo>
                  <a:lnTo>
                    <a:pt x="1021" y="1383"/>
                  </a:lnTo>
                  <a:lnTo>
                    <a:pt x="1056" y="1377"/>
                  </a:lnTo>
                  <a:lnTo>
                    <a:pt x="1092" y="1372"/>
                  </a:lnTo>
                  <a:lnTo>
                    <a:pt x="1128" y="1370"/>
                  </a:lnTo>
                  <a:lnTo>
                    <a:pt x="1163" y="1370"/>
                  </a:lnTo>
                  <a:lnTo>
                    <a:pt x="1200" y="1370"/>
                  </a:lnTo>
                  <a:lnTo>
                    <a:pt x="1235" y="1372"/>
                  </a:lnTo>
                  <a:lnTo>
                    <a:pt x="1271" y="1377"/>
                  </a:lnTo>
                  <a:lnTo>
                    <a:pt x="1306" y="1383"/>
                  </a:lnTo>
                  <a:lnTo>
                    <a:pt x="1342" y="1391"/>
                  </a:lnTo>
                  <a:lnTo>
                    <a:pt x="1376" y="1401"/>
                  </a:lnTo>
                  <a:lnTo>
                    <a:pt x="1411" y="1411"/>
                  </a:lnTo>
                  <a:lnTo>
                    <a:pt x="1445" y="1424"/>
                  </a:lnTo>
                  <a:lnTo>
                    <a:pt x="1478" y="1438"/>
                  </a:lnTo>
                  <a:lnTo>
                    <a:pt x="1511" y="1455"/>
                  </a:lnTo>
                  <a:lnTo>
                    <a:pt x="1542" y="1472"/>
                  </a:lnTo>
                  <a:lnTo>
                    <a:pt x="1574" y="1492"/>
                  </a:lnTo>
                  <a:lnTo>
                    <a:pt x="1604" y="1513"/>
                  </a:lnTo>
                  <a:lnTo>
                    <a:pt x="1635" y="1537"/>
                  </a:lnTo>
                  <a:lnTo>
                    <a:pt x="1663" y="1561"/>
                  </a:lnTo>
                  <a:lnTo>
                    <a:pt x="1691" y="1588"/>
                  </a:lnTo>
                  <a:lnTo>
                    <a:pt x="1717" y="1615"/>
                  </a:lnTo>
                  <a:lnTo>
                    <a:pt x="1742" y="1645"/>
                  </a:lnTo>
                  <a:lnTo>
                    <a:pt x="1765" y="1674"/>
                  </a:lnTo>
                  <a:lnTo>
                    <a:pt x="1786" y="1705"/>
                  </a:lnTo>
                  <a:lnTo>
                    <a:pt x="1806" y="1736"/>
                  </a:lnTo>
                  <a:lnTo>
                    <a:pt x="1824" y="1769"/>
                  </a:lnTo>
                  <a:lnTo>
                    <a:pt x="1840" y="1801"/>
                  </a:lnTo>
                  <a:lnTo>
                    <a:pt x="1854" y="1835"/>
                  </a:lnTo>
                  <a:lnTo>
                    <a:pt x="1867" y="1869"/>
                  </a:lnTo>
                  <a:lnTo>
                    <a:pt x="1878" y="1903"/>
                  </a:lnTo>
                  <a:lnTo>
                    <a:pt x="1887" y="1938"/>
                  </a:lnTo>
                  <a:lnTo>
                    <a:pt x="1895" y="1973"/>
                  </a:lnTo>
                  <a:lnTo>
                    <a:pt x="1901" y="2008"/>
                  </a:lnTo>
                  <a:lnTo>
                    <a:pt x="1906" y="2044"/>
                  </a:lnTo>
                  <a:lnTo>
                    <a:pt x="1908" y="2080"/>
                  </a:lnTo>
                  <a:lnTo>
                    <a:pt x="1910" y="2115"/>
                  </a:lnTo>
                  <a:lnTo>
                    <a:pt x="1908" y="2150"/>
                  </a:lnTo>
                  <a:lnTo>
                    <a:pt x="1906" y="2187"/>
                  </a:lnTo>
                  <a:lnTo>
                    <a:pt x="1901" y="2222"/>
                  </a:lnTo>
                  <a:lnTo>
                    <a:pt x="1895" y="2257"/>
                  </a:lnTo>
                  <a:lnTo>
                    <a:pt x="1888" y="2292"/>
                  </a:lnTo>
                  <a:lnTo>
                    <a:pt x="1879" y="2328"/>
                  </a:lnTo>
                  <a:lnTo>
                    <a:pt x="1867" y="2362"/>
                  </a:lnTo>
                  <a:lnTo>
                    <a:pt x="1854" y="2396"/>
                  </a:lnTo>
                  <a:lnTo>
                    <a:pt x="1840" y="2428"/>
                  </a:lnTo>
                  <a:lnTo>
                    <a:pt x="1824" y="2461"/>
                  </a:lnTo>
                  <a:lnTo>
                    <a:pt x="1806" y="2494"/>
                  </a:lnTo>
                  <a:lnTo>
                    <a:pt x="1786" y="2526"/>
                  </a:lnTo>
                  <a:lnTo>
                    <a:pt x="1765" y="2556"/>
                  </a:lnTo>
                  <a:lnTo>
                    <a:pt x="1742" y="2586"/>
                  </a:lnTo>
                  <a:lnTo>
                    <a:pt x="1717" y="2615"/>
                  </a:lnTo>
                  <a:lnTo>
                    <a:pt x="1691" y="2642"/>
                  </a:lnTo>
                  <a:lnTo>
                    <a:pt x="1663" y="2669"/>
                  </a:lnTo>
                  <a:lnTo>
                    <a:pt x="1635" y="2694"/>
                  </a:lnTo>
                  <a:lnTo>
                    <a:pt x="1604" y="2716"/>
                  </a:lnTo>
                  <a:lnTo>
                    <a:pt x="1574" y="2738"/>
                  </a:lnTo>
                  <a:lnTo>
                    <a:pt x="1542" y="2757"/>
                  </a:lnTo>
                  <a:lnTo>
                    <a:pt x="1511" y="2776"/>
                  </a:lnTo>
                  <a:lnTo>
                    <a:pt x="1478" y="2791"/>
                  </a:lnTo>
                  <a:lnTo>
                    <a:pt x="1445" y="2806"/>
                  </a:lnTo>
                  <a:lnTo>
                    <a:pt x="1411" y="2819"/>
                  </a:lnTo>
                  <a:lnTo>
                    <a:pt x="1377" y="2830"/>
                  </a:lnTo>
                  <a:lnTo>
                    <a:pt x="1342" y="2839"/>
                  </a:lnTo>
                  <a:lnTo>
                    <a:pt x="1306" y="2847"/>
                  </a:lnTo>
                  <a:lnTo>
                    <a:pt x="1271" y="2853"/>
                  </a:lnTo>
                  <a:lnTo>
                    <a:pt x="1236" y="2857"/>
                  </a:lnTo>
                  <a:lnTo>
                    <a:pt x="1200" y="2860"/>
                  </a:lnTo>
                  <a:lnTo>
                    <a:pt x="1164" y="2860"/>
                  </a:lnTo>
                  <a:lnTo>
                    <a:pt x="1128" y="2860"/>
                  </a:lnTo>
                  <a:lnTo>
                    <a:pt x="1093" y="2857"/>
                  </a:lnTo>
                  <a:lnTo>
                    <a:pt x="1056" y="2853"/>
                  </a:lnTo>
                  <a:lnTo>
                    <a:pt x="1021" y="2847"/>
                  </a:lnTo>
                  <a:lnTo>
                    <a:pt x="986" y="2839"/>
                  </a:lnTo>
                  <a:lnTo>
                    <a:pt x="952" y="2830"/>
                  </a:lnTo>
                  <a:lnTo>
                    <a:pt x="917" y="2819"/>
                  </a:lnTo>
                  <a:lnTo>
                    <a:pt x="883" y="2806"/>
                  </a:lnTo>
                  <a:lnTo>
                    <a:pt x="850" y="2792"/>
                  </a:lnTo>
                  <a:lnTo>
                    <a:pt x="817" y="2776"/>
                  </a:lnTo>
                  <a:lnTo>
                    <a:pt x="784" y="2757"/>
                  </a:lnTo>
                  <a:lnTo>
                    <a:pt x="754" y="2738"/>
                  </a:lnTo>
                  <a:lnTo>
                    <a:pt x="723" y="2717"/>
                  </a:lnTo>
                  <a:lnTo>
                    <a:pt x="693" y="2694"/>
                  </a:lnTo>
                  <a:lnTo>
                    <a:pt x="665" y="2669"/>
                  </a:lnTo>
                  <a:lnTo>
                    <a:pt x="636" y="2642"/>
                  </a:lnTo>
                  <a:lnTo>
                    <a:pt x="609" y="2615"/>
                  </a:lnTo>
                  <a:lnTo>
                    <a:pt x="585" y="2586"/>
                  </a:lnTo>
                  <a:lnTo>
                    <a:pt x="562" y="2556"/>
                  </a:lnTo>
                  <a:lnTo>
                    <a:pt x="540" y="2526"/>
                  </a:lnTo>
                  <a:lnTo>
                    <a:pt x="521" y="2494"/>
                  </a:lnTo>
                  <a:lnTo>
                    <a:pt x="503" y="2463"/>
                  </a:lnTo>
                  <a:lnTo>
                    <a:pt x="487" y="2430"/>
                  </a:lnTo>
                  <a:lnTo>
                    <a:pt x="472" y="2396"/>
                  </a:lnTo>
                  <a:lnTo>
                    <a:pt x="459" y="2362"/>
                  </a:lnTo>
                  <a:lnTo>
                    <a:pt x="449" y="2328"/>
                  </a:lnTo>
                  <a:lnTo>
                    <a:pt x="439" y="2294"/>
                  </a:lnTo>
                  <a:lnTo>
                    <a:pt x="432" y="2258"/>
                  </a:lnTo>
                  <a:lnTo>
                    <a:pt x="425" y="2223"/>
                  </a:lnTo>
                  <a:lnTo>
                    <a:pt x="422" y="2187"/>
                  </a:lnTo>
                  <a:lnTo>
                    <a:pt x="419" y="2152"/>
                  </a:lnTo>
                  <a:lnTo>
                    <a:pt x="418" y="2115"/>
                  </a:lnTo>
                  <a:lnTo>
                    <a:pt x="419" y="2080"/>
                  </a:lnTo>
                  <a:lnTo>
                    <a:pt x="422" y="2044"/>
                  </a:lnTo>
                  <a:lnTo>
                    <a:pt x="426" y="2008"/>
                  </a:lnTo>
                  <a:lnTo>
                    <a:pt x="432" y="1973"/>
                  </a:lnTo>
                  <a:lnTo>
                    <a:pt x="439" y="1938"/>
                  </a:lnTo>
                  <a:lnTo>
                    <a:pt x="449" y="1903"/>
                  </a:lnTo>
                  <a:lnTo>
                    <a:pt x="460" y="1869"/>
                  </a:lnTo>
                  <a:lnTo>
                    <a:pt x="473" y="1835"/>
                  </a:lnTo>
                  <a:lnTo>
                    <a:pt x="487" y="1802"/>
                  </a:lnTo>
                  <a:lnTo>
                    <a:pt x="504" y="1769"/>
                  </a:lnTo>
                  <a:lnTo>
                    <a:pt x="521" y="1736"/>
                  </a:lnTo>
                  <a:lnTo>
                    <a:pt x="541" y="1705"/>
                  </a:lnTo>
                  <a:lnTo>
                    <a:pt x="562" y="1674"/>
                  </a:lnTo>
                  <a:lnTo>
                    <a:pt x="586" y="1645"/>
                  </a:lnTo>
                  <a:lnTo>
                    <a:pt x="611" y="1615"/>
                  </a:lnTo>
                  <a:lnTo>
                    <a:pt x="638" y="15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3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667656"/>
            <a:ext cx="11379163" cy="5471885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8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Kreiranje neograničenog broja polja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61104" y="2378981"/>
            <a:ext cx="671513" cy="355600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63512" y="2556781"/>
            <a:ext cx="1037092" cy="355600"/>
          </a:xfrm>
        </p:spPr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4244816"/>
            <a:ext cx="4989163" cy="167123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sz="1800" dirty="0" smtClean="0"/>
              <a:t>Elementi poput dodatnih sadržaja kao </a:t>
            </a:r>
            <a:r>
              <a:rPr lang="hr-HR" sz="1800" b="1" i="1" dirty="0" smtClean="0"/>
              <a:t>udaljenost do mora, broj zvjezdica, sadržaj apartmana, broj soba… </a:t>
            </a:r>
            <a:r>
              <a:rPr lang="hr-HR" sz="1800" dirty="0" smtClean="0"/>
              <a:t>kreirate sami i jednom kada isti unesete prikazuje se u svim jezicima koje ste na stranici aktivirali!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484126" y="4381341"/>
            <a:ext cx="4927731" cy="2054384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hr-HR" sz="1800" dirty="0" smtClean="0">
                <a:solidFill>
                  <a:prstClr val="black"/>
                </a:solidFill>
              </a:rPr>
              <a:t>U našem sustavu možete odabrati broj jezika koliko želite. Znači prikaz svih polja klikom na zastavicu i automatski prikaz za navedeni jezik. Ne morate raditi </a:t>
            </a:r>
            <a:r>
              <a:rPr lang="hr-HR" sz="1800" b="1" dirty="0" smtClean="0">
                <a:solidFill>
                  <a:prstClr val="black"/>
                </a:solidFill>
              </a:rPr>
              <a:t>VIŠESTRUKE UNOSE POLJA</a:t>
            </a:r>
            <a:r>
              <a:rPr lang="hr-HR" sz="1800" dirty="0" smtClean="0">
                <a:solidFill>
                  <a:prstClr val="black"/>
                </a:solidFill>
              </a:rPr>
              <a:t> = jedan odabir = prikaz na svim jezicima.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38282" y="3889216"/>
            <a:ext cx="4841281" cy="355600"/>
          </a:xfrm>
        </p:spPr>
        <p:txBody>
          <a:bodyPr/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Dodatna polja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426069" y="3889216"/>
            <a:ext cx="4841363" cy="355600"/>
          </a:xfrm>
        </p:spPr>
        <p:txBody>
          <a:bodyPr/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Jezik = neograničene opcije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58510" y="2676193"/>
            <a:ext cx="340315" cy="431238"/>
            <a:chOff x="6357938" y="1857375"/>
            <a:chExt cx="831850" cy="1054100"/>
          </a:xfrm>
          <a:solidFill>
            <a:schemeClr val="bg1"/>
          </a:solidFill>
        </p:grpSpPr>
        <p:sp>
          <p:nvSpPr>
            <p:cNvPr id="14" name="Freeform 60"/>
            <p:cNvSpPr>
              <a:spLocks noEditPoints="1"/>
            </p:cNvSpPr>
            <p:nvPr/>
          </p:nvSpPr>
          <p:spPr bwMode="auto">
            <a:xfrm>
              <a:off x="6484938" y="2106613"/>
              <a:ext cx="577850" cy="523875"/>
            </a:xfrm>
            <a:custGeom>
              <a:avLst/>
              <a:gdLst/>
              <a:ahLst/>
              <a:cxnLst>
                <a:cxn ang="0">
                  <a:pos x="3638" y="92"/>
                </a:cxn>
                <a:cxn ang="0">
                  <a:pos x="2582" y="448"/>
                </a:cxn>
                <a:cxn ang="0">
                  <a:pos x="1659" y="1037"/>
                </a:cxn>
                <a:cxn ang="0">
                  <a:pos x="906" y="1826"/>
                </a:cxn>
                <a:cxn ang="0">
                  <a:pos x="358" y="2777"/>
                </a:cxn>
                <a:cxn ang="0">
                  <a:pos x="53" y="3856"/>
                </a:cxn>
                <a:cxn ang="0">
                  <a:pos x="9" y="4833"/>
                </a:cxn>
                <a:cxn ang="0">
                  <a:pos x="106" y="5523"/>
                </a:cxn>
                <a:cxn ang="0">
                  <a:pos x="303" y="6175"/>
                </a:cxn>
                <a:cxn ang="0">
                  <a:pos x="592" y="6781"/>
                </a:cxn>
                <a:cxn ang="0">
                  <a:pos x="964" y="7334"/>
                </a:cxn>
                <a:cxn ang="0">
                  <a:pos x="1412" y="7827"/>
                </a:cxn>
                <a:cxn ang="0">
                  <a:pos x="1927" y="8250"/>
                </a:cxn>
                <a:cxn ang="0">
                  <a:pos x="7605" y="7917"/>
                </a:cxn>
                <a:cxn ang="0">
                  <a:pos x="8066" y="7438"/>
                </a:cxn>
                <a:cxn ang="0">
                  <a:pos x="8453" y="6896"/>
                </a:cxn>
                <a:cxn ang="0">
                  <a:pos x="8759" y="6299"/>
                </a:cxn>
                <a:cxn ang="0">
                  <a:pos x="8975" y="5657"/>
                </a:cxn>
                <a:cxn ang="0">
                  <a:pos x="9092" y="4974"/>
                </a:cxn>
                <a:cxn ang="0">
                  <a:pos x="9089" y="4084"/>
                </a:cxn>
                <a:cxn ang="0">
                  <a:pos x="8838" y="2986"/>
                </a:cxn>
                <a:cxn ang="0">
                  <a:pos x="8336" y="2006"/>
                </a:cxn>
                <a:cxn ang="0">
                  <a:pos x="7622" y="1181"/>
                </a:cxn>
                <a:cxn ang="0">
                  <a:pos x="6730" y="549"/>
                </a:cxn>
                <a:cxn ang="0">
                  <a:pos x="5696" y="143"/>
                </a:cxn>
                <a:cxn ang="0">
                  <a:pos x="4557" y="0"/>
                </a:cxn>
                <a:cxn ang="0">
                  <a:pos x="4460" y="7448"/>
                </a:cxn>
                <a:cxn ang="0">
                  <a:pos x="4349" y="7310"/>
                </a:cxn>
                <a:cxn ang="0">
                  <a:pos x="4253" y="7082"/>
                </a:cxn>
                <a:cxn ang="0">
                  <a:pos x="4174" y="6776"/>
                </a:cxn>
                <a:cxn ang="0">
                  <a:pos x="4116" y="6407"/>
                </a:cxn>
                <a:cxn ang="0">
                  <a:pos x="4085" y="5989"/>
                </a:cxn>
                <a:cxn ang="0">
                  <a:pos x="4082" y="5540"/>
                </a:cxn>
                <a:cxn ang="0">
                  <a:pos x="4108" y="5114"/>
                </a:cxn>
                <a:cxn ang="0">
                  <a:pos x="4161" y="4734"/>
                </a:cxn>
                <a:cxn ang="0">
                  <a:pos x="4235" y="4413"/>
                </a:cxn>
                <a:cxn ang="0">
                  <a:pos x="4328" y="4167"/>
                </a:cxn>
                <a:cxn ang="0">
                  <a:pos x="4436" y="4010"/>
                </a:cxn>
                <a:cxn ang="0">
                  <a:pos x="4557" y="3955"/>
                </a:cxn>
                <a:cxn ang="0">
                  <a:pos x="4676" y="4010"/>
                </a:cxn>
                <a:cxn ang="0">
                  <a:pos x="4786" y="4167"/>
                </a:cxn>
                <a:cxn ang="0">
                  <a:pos x="4879" y="4413"/>
                </a:cxn>
                <a:cxn ang="0">
                  <a:pos x="4955" y="4734"/>
                </a:cxn>
                <a:cxn ang="0">
                  <a:pos x="5008" y="5114"/>
                </a:cxn>
                <a:cxn ang="0">
                  <a:pos x="5035" y="5540"/>
                </a:cxn>
                <a:cxn ang="0">
                  <a:pos x="5032" y="5989"/>
                </a:cxn>
                <a:cxn ang="0">
                  <a:pos x="5000" y="6407"/>
                </a:cxn>
                <a:cxn ang="0">
                  <a:pos x="4941" y="6776"/>
                </a:cxn>
                <a:cxn ang="0">
                  <a:pos x="4862" y="7082"/>
                </a:cxn>
                <a:cxn ang="0">
                  <a:pos x="4765" y="7310"/>
                </a:cxn>
                <a:cxn ang="0">
                  <a:pos x="4654" y="7448"/>
                </a:cxn>
              </a:cxnLst>
              <a:rect l="0" t="0" r="r" b="b"/>
              <a:pathLst>
                <a:path w="9112" h="8250">
                  <a:moveTo>
                    <a:pt x="4557" y="0"/>
                  </a:moveTo>
                  <a:lnTo>
                    <a:pt x="4322" y="5"/>
                  </a:lnTo>
                  <a:lnTo>
                    <a:pt x="4090" y="23"/>
                  </a:lnTo>
                  <a:lnTo>
                    <a:pt x="3863" y="52"/>
                  </a:lnTo>
                  <a:lnTo>
                    <a:pt x="3638" y="92"/>
                  </a:lnTo>
                  <a:lnTo>
                    <a:pt x="3418" y="143"/>
                  </a:lnTo>
                  <a:lnTo>
                    <a:pt x="3202" y="204"/>
                  </a:lnTo>
                  <a:lnTo>
                    <a:pt x="2990" y="276"/>
                  </a:lnTo>
                  <a:lnTo>
                    <a:pt x="2783" y="357"/>
                  </a:lnTo>
                  <a:lnTo>
                    <a:pt x="2582" y="448"/>
                  </a:lnTo>
                  <a:lnTo>
                    <a:pt x="2385" y="547"/>
                  </a:lnTo>
                  <a:lnTo>
                    <a:pt x="2194" y="657"/>
                  </a:lnTo>
                  <a:lnTo>
                    <a:pt x="2009" y="776"/>
                  </a:lnTo>
                  <a:lnTo>
                    <a:pt x="1831" y="902"/>
                  </a:lnTo>
                  <a:lnTo>
                    <a:pt x="1659" y="1037"/>
                  </a:lnTo>
                  <a:lnTo>
                    <a:pt x="1493" y="1180"/>
                  </a:lnTo>
                  <a:lnTo>
                    <a:pt x="1335" y="1331"/>
                  </a:lnTo>
                  <a:lnTo>
                    <a:pt x="1184" y="1488"/>
                  </a:lnTo>
                  <a:lnTo>
                    <a:pt x="1041" y="1654"/>
                  </a:lnTo>
                  <a:lnTo>
                    <a:pt x="906" y="1826"/>
                  </a:lnTo>
                  <a:lnTo>
                    <a:pt x="778" y="2004"/>
                  </a:lnTo>
                  <a:lnTo>
                    <a:pt x="660" y="2189"/>
                  </a:lnTo>
                  <a:lnTo>
                    <a:pt x="550" y="2380"/>
                  </a:lnTo>
                  <a:lnTo>
                    <a:pt x="450" y="2576"/>
                  </a:lnTo>
                  <a:lnTo>
                    <a:pt x="358" y="2777"/>
                  </a:lnTo>
                  <a:lnTo>
                    <a:pt x="276" y="2984"/>
                  </a:lnTo>
                  <a:lnTo>
                    <a:pt x="204" y="3195"/>
                  </a:lnTo>
                  <a:lnTo>
                    <a:pt x="143" y="3411"/>
                  </a:lnTo>
                  <a:lnTo>
                    <a:pt x="92" y="3631"/>
                  </a:lnTo>
                  <a:lnTo>
                    <a:pt x="53" y="3856"/>
                  </a:lnTo>
                  <a:lnTo>
                    <a:pt x="24" y="4083"/>
                  </a:lnTo>
                  <a:lnTo>
                    <a:pt x="6" y="4315"/>
                  </a:lnTo>
                  <a:lnTo>
                    <a:pt x="0" y="4549"/>
                  </a:lnTo>
                  <a:lnTo>
                    <a:pt x="2" y="4692"/>
                  </a:lnTo>
                  <a:lnTo>
                    <a:pt x="9" y="4833"/>
                  </a:lnTo>
                  <a:lnTo>
                    <a:pt x="20" y="4974"/>
                  </a:lnTo>
                  <a:lnTo>
                    <a:pt x="35" y="5114"/>
                  </a:lnTo>
                  <a:lnTo>
                    <a:pt x="55" y="5252"/>
                  </a:lnTo>
                  <a:lnTo>
                    <a:pt x="78" y="5388"/>
                  </a:lnTo>
                  <a:lnTo>
                    <a:pt x="106" y="5523"/>
                  </a:lnTo>
                  <a:lnTo>
                    <a:pt x="137" y="5657"/>
                  </a:lnTo>
                  <a:lnTo>
                    <a:pt x="173" y="5789"/>
                  </a:lnTo>
                  <a:lnTo>
                    <a:pt x="213" y="5919"/>
                  </a:lnTo>
                  <a:lnTo>
                    <a:pt x="255" y="6048"/>
                  </a:lnTo>
                  <a:lnTo>
                    <a:pt x="303" y="6175"/>
                  </a:lnTo>
                  <a:lnTo>
                    <a:pt x="354" y="6299"/>
                  </a:lnTo>
                  <a:lnTo>
                    <a:pt x="408" y="6423"/>
                  </a:lnTo>
                  <a:lnTo>
                    <a:pt x="466" y="6544"/>
                  </a:lnTo>
                  <a:lnTo>
                    <a:pt x="528" y="6664"/>
                  </a:lnTo>
                  <a:lnTo>
                    <a:pt x="592" y="6781"/>
                  </a:lnTo>
                  <a:lnTo>
                    <a:pt x="660" y="6896"/>
                  </a:lnTo>
                  <a:lnTo>
                    <a:pt x="731" y="7009"/>
                  </a:lnTo>
                  <a:lnTo>
                    <a:pt x="806" y="7120"/>
                  </a:lnTo>
                  <a:lnTo>
                    <a:pt x="884" y="7228"/>
                  </a:lnTo>
                  <a:lnTo>
                    <a:pt x="964" y="7334"/>
                  </a:lnTo>
                  <a:lnTo>
                    <a:pt x="1048" y="7438"/>
                  </a:lnTo>
                  <a:lnTo>
                    <a:pt x="1135" y="7538"/>
                  </a:lnTo>
                  <a:lnTo>
                    <a:pt x="1225" y="7637"/>
                  </a:lnTo>
                  <a:lnTo>
                    <a:pt x="1317" y="7733"/>
                  </a:lnTo>
                  <a:lnTo>
                    <a:pt x="1412" y="7827"/>
                  </a:lnTo>
                  <a:lnTo>
                    <a:pt x="1511" y="7917"/>
                  </a:lnTo>
                  <a:lnTo>
                    <a:pt x="1610" y="8004"/>
                  </a:lnTo>
                  <a:lnTo>
                    <a:pt x="1713" y="8089"/>
                  </a:lnTo>
                  <a:lnTo>
                    <a:pt x="1819" y="8171"/>
                  </a:lnTo>
                  <a:lnTo>
                    <a:pt x="1927" y="8250"/>
                  </a:lnTo>
                  <a:lnTo>
                    <a:pt x="7190" y="8250"/>
                  </a:lnTo>
                  <a:lnTo>
                    <a:pt x="7298" y="8171"/>
                  </a:lnTo>
                  <a:lnTo>
                    <a:pt x="7403" y="8089"/>
                  </a:lnTo>
                  <a:lnTo>
                    <a:pt x="7506" y="8004"/>
                  </a:lnTo>
                  <a:lnTo>
                    <a:pt x="7605" y="7917"/>
                  </a:lnTo>
                  <a:lnTo>
                    <a:pt x="7703" y="7827"/>
                  </a:lnTo>
                  <a:lnTo>
                    <a:pt x="7798" y="7733"/>
                  </a:lnTo>
                  <a:lnTo>
                    <a:pt x="7890" y="7637"/>
                  </a:lnTo>
                  <a:lnTo>
                    <a:pt x="7980" y="7538"/>
                  </a:lnTo>
                  <a:lnTo>
                    <a:pt x="8066" y="7438"/>
                  </a:lnTo>
                  <a:lnTo>
                    <a:pt x="8150" y="7334"/>
                  </a:lnTo>
                  <a:lnTo>
                    <a:pt x="8230" y="7228"/>
                  </a:lnTo>
                  <a:lnTo>
                    <a:pt x="8308" y="7120"/>
                  </a:lnTo>
                  <a:lnTo>
                    <a:pt x="8383" y="7009"/>
                  </a:lnTo>
                  <a:lnTo>
                    <a:pt x="8453" y="6896"/>
                  </a:lnTo>
                  <a:lnTo>
                    <a:pt x="8522" y="6781"/>
                  </a:lnTo>
                  <a:lnTo>
                    <a:pt x="8586" y="6664"/>
                  </a:lnTo>
                  <a:lnTo>
                    <a:pt x="8648" y="6544"/>
                  </a:lnTo>
                  <a:lnTo>
                    <a:pt x="8705" y="6423"/>
                  </a:lnTo>
                  <a:lnTo>
                    <a:pt x="8759" y="6299"/>
                  </a:lnTo>
                  <a:lnTo>
                    <a:pt x="8810" y="6175"/>
                  </a:lnTo>
                  <a:lnTo>
                    <a:pt x="8856" y="6048"/>
                  </a:lnTo>
                  <a:lnTo>
                    <a:pt x="8900" y="5919"/>
                  </a:lnTo>
                  <a:lnTo>
                    <a:pt x="8940" y="5789"/>
                  </a:lnTo>
                  <a:lnTo>
                    <a:pt x="8975" y="5657"/>
                  </a:lnTo>
                  <a:lnTo>
                    <a:pt x="9006" y="5523"/>
                  </a:lnTo>
                  <a:lnTo>
                    <a:pt x="9034" y="5388"/>
                  </a:lnTo>
                  <a:lnTo>
                    <a:pt x="9058" y="5252"/>
                  </a:lnTo>
                  <a:lnTo>
                    <a:pt x="9077" y="5114"/>
                  </a:lnTo>
                  <a:lnTo>
                    <a:pt x="9092" y="4974"/>
                  </a:lnTo>
                  <a:lnTo>
                    <a:pt x="9104" y="4833"/>
                  </a:lnTo>
                  <a:lnTo>
                    <a:pt x="9110" y="4692"/>
                  </a:lnTo>
                  <a:lnTo>
                    <a:pt x="9112" y="4549"/>
                  </a:lnTo>
                  <a:lnTo>
                    <a:pt x="9107" y="4315"/>
                  </a:lnTo>
                  <a:lnTo>
                    <a:pt x="9089" y="4084"/>
                  </a:lnTo>
                  <a:lnTo>
                    <a:pt x="9060" y="3856"/>
                  </a:lnTo>
                  <a:lnTo>
                    <a:pt x="9021" y="3632"/>
                  </a:lnTo>
                  <a:lnTo>
                    <a:pt x="8970" y="3412"/>
                  </a:lnTo>
                  <a:lnTo>
                    <a:pt x="8909" y="3196"/>
                  </a:lnTo>
                  <a:lnTo>
                    <a:pt x="8838" y="2986"/>
                  </a:lnTo>
                  <a:lnTo>
                    <a:pt x="8756" y="2778"/>
                  </a:lnTo>
                  <a:lnTo>
                    <a:pt x="8665" y="2577"/>
                  </a:lnTo>
                  <a:lnTo>
                    <a:pt x="8564" y="2381"/>
                  </a:lnTo>
                  <a:lnTo>
                    <a:pt x="8454" y="2190"/>
                  </a:lnTo>
                  <a:lnTo>
                    <a:pt x="8336" y="2006"/>
                  </a:lnTo>
                  <a:lnTo>
                    <a:pt x="8209" y="1828"/>
                  </a:lnTo>
                  <a:lnTo>
                    <a:pt x="8074" y="1656"/>
                  </a:lnTo>
                  <a:lnTo>
                    <a:pt x="7931" y="1491"/>
                  </a:lnTo>
                  <a:lnTo>
                    <a:pt x="7780" y="1332"/>
                  </a:lnTo>
                  <a:lnTo>
                    <a:pt x="7622" y="1181"/>
                  </a:lnTo>
                  <a:lnTo>
                    <a:pt x="7457" y="1038"/>
                  </a:lnTo>
                  <a:lnTo>
                    <a:pt x="7284" y="903"/>
                  </a:lnTo>
                  <a:lnTo>
                    <a:pt x="7106" y="777"/>
                  </a:lnTo>
                  <a:lnTo>
                    <a:pt x="6921" y="658"/>
                  </a:lnTo>
                  <a:lnTo>
                    <a:pt x="6730" y="549"/>
                  </a:lnTo>
                  <a:lnTo>
                    <a:pt x="6533" y="448"/>
                  </a:lnTo>
                  <a:lnTo>
                    <a:pt x="6332" y="357"/>
                  </a:lnTo>
                  <a:lnTo>
                    <a:pt x="6124" y="276"/>
                  </a:lnTo>
                  <a:lnTo>
                    <a:pt x="5913" y="204"/>
                  </a:lnTo>
                  <a:lnTo>
                    <a:pt x="5696" y="143"/>
                  </a:lnTo>
                  <a:lnTo>
                    <a:pt x="5475" y="92"/>
                  </a:lnTo>
                  <a:lnTo>
                    <a:pt x="5251" y="52"/>
                  </a:lnTo>
                  <a:lnTo>
                    <a:pt x="5022" y="23"/>
                  </a:lnTo>
                  <a:lnTo>
                    <a:pt x="4791" y="5"/>
                  </a:lnTo>
                  <a:lnTo>
                    <a:pt x="4557" y="0"/>
                  </a:lnTo>
                  <a:close/>
                  <a:moveTo>
                    <a:pt x="4557" y="7483"/>
                  </a:moveTo>
                  <a:lnTo>
                    <a:pt x="4532" y="7481"/>
                  </a:lnTo>
                  <a:lnTo>
                    <a:pt x="4507" y="7475"/>
                  </a:lnTo>
                  <a:lnTo>
                    <a:pt x="4483" y="7463"/>
                  </a:lnTo>
                  <a:lnTo>
                    <a:pt x="4460" y="7448"/>
                  </a:lnTo>
                  <a:lnTo>
                    <a:pt x="4436" y="7428"/>
                  </a:lnTo>
                  <a:lnTo>
                    <a:pt x="4415" y="7404"/>
                  </a:lnTo>
                  <a:lnTo>
                    <a:pt x="4392" y="7376"/>
                  </a:lnTo>
                  <a:lnTo>
                    <a:pt x="4370" y="7345"/>
                  </a:lnTo>
                  <a:lnTo>
                    <a:pt x="4349" y="7310"/>
                  </a:lnTo>
                  <a:lnTo>
                    <a:pt x="4328" y="7270"/>
                  </a:lnTo>
                  <a:lnTo>
                    <a:pt x="4309" y="7229"/>
                  </a:lnTo>
                  <a:lnTo>
                    <a:pt x="4289" y="7182"/>
                  </a:lnTo>
                  <a:lnTo>
                    <a:pt x="4270" y="7134"/>
                  </a:lnTo>
                  <a:lnTo>
                    <a:pt x="4253" y="7082"/>
                  </a:lnTo>
                  <a:lnTo>
                    <a:pt x="4235" y="7026"/>
                  </a:lnTo>
                  <a:lnTo>
                    <a:pt x="4219" y="6968"/>
                  </a:lnTo>
                  <a:lnTo>
                    <a:pt x="4203" y="6906"/>
                  </a:lnTo>
                  <a:lnTo>
                    <a:pt x="4188" y="6842"/>
                  </a:lnTo>
                  <a:lnTo>
                    <a:pt x="4174" y="6776"/>
                  </a:lnTo>
                  <a:lnTo>
                    <a:pt x="4161" y="6707"/>
                  </a:lnTo>
                  <a:lnTo>
                    <a:pt x="4149" y="6636"/>
                  </a:lnTo>
                  <a:lnTo>
                    <a:pt x="4137" y="6561"/>
                  </a:lnTo>
                  <a:lnTo>
                    <a:pt x="4127" y="6485"/>
                  </a:lnTo>
                  <a:lnTo>
                    <a:pt x="4116" y="6407"/>
                  </a:lnTo>
                  <a:lnTo>
                    <a:pt x="4108" y="6327"/>
                  </a:lnTo>
                  <a:lnTo>
                    <a:pt x="4101" y="6245"/>
                  </a:lnTo>
                  <a:lnTo>
                    <a:pt x="4095" y="6161"/>
                  </a:lnTo>
                  <a:lnTo>
                    <a:pt x="4089" y="6076"/>
                  </a:lnTo>
                  <a:lnTo>
                    <a:pt x="4085" y="5989"/>
                  </a:lnTo>
                  <a:lnTo>
                    <a:pt x="4082" y="5901"/>
                  </a:lnTo>
                  <a:lnTo>
                    <a:pt x="4080" y="5812"/>
                  </a:lnTo>
                  <a:lnTo>
                    <a:pt x="4080" y="5720"/>
                  </a:lnTo>
                  <a:lnTo>
                    <a:pt x="4080" y="5630"/>
                  </a:lnTo>
                  <a:lnTo>
                    <a:pt x="4082" y="5540"/>
                  </a:lnTo>
                  <a:lnTo>
                    <a:pt x="4085" y="5452"/>
                  </a:lnTo>
                  <a:lnTo>
                    <a:pt x="4089" y="5366"/>
                  </a:lnTo>
                  <a:lnTo>
                    <a:pt x="4095" y="5280"/>
                  </a:lnTo>
                  <a:lnTo>
                    <a:pt x="4101" y="5197"/>
                  </a:lnTo>
                  <a:lnTo>
                    <a:pt x="4108" y="5114"/>
                  </a:lnTo>
                  <a:lnTo>
                    <a:pt x="4116" y="5034"/>
                  </a:lnTo>
                  <a:lnTo>
                    <a:pt x="4127" y="4956"/>
                  </a:lnTo>
                  <a:lnTo>
                    <a:pt x="4137" y="4879"/>
                  </a:lnTo>
                  <a:lnTo>
                    <a:pt x="4149" y="4805"/>
                  </a:lnTo>
                  <a:lnTo>
                    <a:pt x="4161" y="4734"/>
                  </a:lnTo>
                  <a:lnTo>
                    <a:pt x="4174" y="4664"/>
                  </a:lnTo>
                  <a:lnTo>
                    <a:pt x="4188" y="4598"/>
                  </a:lnTo>
                  <a:lnTo>
                    <a:pt x="4203" y="4534"/>
                  </a:lnTo>
                  <a:lnTo>
                    <a:pt x="4219" y="4472"/>
                  </a:lnTo>
                  <a:lnTo>
                    <a:pt x="4235" y="4413"/>
                  </a:lnTo>
                  <a:lnTo>
                    <a:pt x="4253" y="4358"/>
                  </a:lnTo>
                  <a:lnTo>
                    <a:pt x="4270" y="4305"/>
                  </a:lnTo>
                  <a:lnTo>
                    <a:pt x="4289" y="4257"/>
                  </a:lnTo>
                  <a:lnTo>
                    <a:pt x="4309" y="4210"/>
                  </a:lnTo>
                  <a:lnTo>
                    <a:pt x="4328" y="4167"/>
                  </a:lnTo>
                  <a:lnTo>
                    <a:pt x="4349" y="4129"/>
                  </a:lnTo>
                  <a:lnTo>
                    <a:pt x="4370" y="4094"/>
                  </a:lnTo>
                  <a:lnTo>
                    <a:pt x="4392" y="4061"/>
                  </a:lnTo>
                  <a:lnTo>
                    <a:pt x="4415" y="4033"/>
                  </a:lnTo>
                  <a:lnTo>
                    <a:pt x="4436" y="4010"/>
                  </a:lnTo>
                  <a:lnTo>
                    <a:pt x="4460" y="3990"/>
                  </a:lnTo>
                  <a:lnTo>
                    <a:pt x="4483" y="3974"/>
                  </a:lnTo>
                  <a:lnTo>
                    <a:pt x="4507" y="3963"/>
                  </a:lnTo>
                  <a:lnTo>
                    <a:pt x="4532" y="3957"/>
                  </a:lnTo>
                  <a:lnTo>
                    <a:pt x="4557" y="3955"/>
                  </a:lnTo>
                  <a:lnTo>
                    <a:pt x="4581" y="3957"/>
                  </a:lnTo>
                  <a:lnTo>
                    <a:pt x="4606" y="3963"/>
                  </a:lnTo>
                  <a:lnTo>
                    <a:pt x="4630" y="3974"/>
                  </a:lnTo>
                  <a:lnTo>
                    <a:pt x="4654" y="3990"/>
                  </a:lnTo>
                  <a:lnTo>
                    <a:pt x="4676" y="4010"/>
                  </a:lnTo>
                  <a:lnTo>
                    <a:pt x="4699" y="4033"/>
                  </a:lnTo>
                  <a:lnTo>
                    <a:pt x="4721" y="4061"/>
                  </a:lnTo>
                  <a:lnTo>
                    <a:pt x="4743" y="4094"/>
                  </a:lnTo>
                  <a:lnTo>
                    <a:pt x="4765" y="4129"/>
                  </a:lnTo>
                  <a:lnTo>
                    <a:pt x="4786" y="4167"/>
                  </a:lnTo>
                  <a:lnTo>
                    <a:pt x="4805" y="4210"/>
                  </a:lnTo>
                  <a:lnTo>
                    <a:pt x="4825" y="4257"/>
                  </a:lnTo>
                  <a:lnTo>
                    <a:pt x="4844" y="4305"/>
                  </a:lnTo>
                  <a:lnTo>
                    <a:pt x="4862" y="4358"/>
                  </a:lnTo>
                  <a:lnTo>
                    <a:pt x="4879" y="4413"/>
                  </a:lnTo>
                  <a:lnTo>
                    <a:pt x="4896" y="4472"/>
                  </a:lnTo>
                  <a:lnTo>
                    <a:pt x="4912" y="4534"/>
                  </a:lnTo>
                  <a:lnTo>
                    <a:pt x="4927" y="4598"/>
                  </a:lnTo>
                  <a:lnTo>
                    <a:pt x="4941" y="4664"/>
                  </a:lnTo>
                  <a:lnTo>
                    <a:pt x="4955" y="4734"/>
                  </a:lnTo>
                  <a:lnTo>
                    <a:pt x="4967" y="4805"/>
                  </a:lnTo>
                  <a:lnTo>
                    <a:pt x="4979" y="4879"/>
                  </a:lnTo>
                  <a:lnTo>
                    <a:pt x="4989" y="4956"/>
                  </a:lnTo>
                  <a:lnTo>
                    <a:pt x="5000" y="5034"/>
                  </a:lnTo>
                  <a:lnTo>
                    <a:pt x="5008" y="5114"/>
                  </a:lnTo>
                  <a:lnTo>
                    <a:pt x="5015" y="5197"/>
                  </a:lnTo>
                  <a:lnTo>
                    <a:pt x="5022" y="5280"/>
                  </a:lnTo>
                  <a:lnTo>
                    <a:pt x="5028" y="5366"/>
                  </a:lnTo>
                  <a:lnTo>
                    <a:pt x="5032" y="5452"/>
                  </a:lnTo>
                  <a:lnTo>
                    <a:pt x="5035" y="5540"/>
                  </a:lnTo>
                  <a:lnTo>
                    <a:pt x="5037" y="5630"/>
                  </a:lnTo>
                  <a:lnTo>
                    <a:pt x="5037" y="5720"/>
                  </a:lnTo>
                  <a:lnTo>
                    <a:pt x="5037" y="5812"/>
                  </a:lnTo>
                  <a:lnTo>
                    <a:pt x="5035" y="5901"/>
                  </a:lnTo>
                  <a:lnTo>
                    <a:pt x="5032" y="5989"/>
                  </a:lnTo>
                  <a:lnTo>
                    <a:pt x="5028" y="6076"/>
                  </a:lnTo>
                  <a:lnTo>
                    <a:pt x="5022" y="6161"/>
                  </a:lnTo>
                  <a:lnTo>
                    <a:pt x="5015" y="6245"/>
                  </a:lnTo>
                  <a:lnTo>
                    <a:pt x="5008" y="6327"/>
                  </a:lnTo>
                  <a:lnTo>
                    <a:pt x="5000" y="6407"/>
                  </a:lnTo>
                  <a:lnTo>
                    <a:pt x="4989" y="6485"/>
                  </a:lnTo>
                  <a:lnTo>
                    <a:pt x="4979" y="6561"/>
                  </a:lnTo>
                  <a:lnTo>
                    <a:pt x="4967" y="6636"/>
                  </a:lnTo>
                  <a:lnTo>
                    <a:pt x="4955" y="6707"/>
                  </a:lnTo>
                  <a:lnTo>
                    <a:pt x="4941" y="6776"/>
                  </a:lnTo>
                  <a:lnTo>
                    <a:pt x="4927" y="6842"/>
                  </a:lnTo>
                  <a:lnTo>
                    <a:pt x="4912" y="6906"/>
                  </a:lnTo>
                  <a:lnTo>
                    <a:pt x="4896" y="6968"/>
                  </a:lnTo>
                  <a:lnTo>
                    <a:pt x="4879" y="7026"/>
                  </a:lnTo>
                  <a:lnTo>
                    <a:pt x="4862" y="7082"/>
                  </a:lnTo>
                  <a:lnTo>
                    <a:pt x="4844" y="7134"/>
                  </a:lnTo>
                  <a:lnTo>
                    <a:pt x="4825" y="7182"/>
                  </a:lnTo>
                  <a:lnTo>
                    <a:pt x="4805" y="7229"/>
                  </a:lnTo>
                  <a:lnTo>
                    <a:pt x="4786" y="7270"/>
                  </a:lnTo>
                  <a:lnTo>
                    <a:pt x="4765" y="7310"/>
                  </a:lnTo>
                  <a:lnTo>
                    <a:pt x="4743" y="7345"/>
                  </a:lnTo>
                  <a:lnTo>
                    <a:pt x="4721" y="7376"/>
                  </a:lnTo>
                  <a:lnTo>
                    <a:pt x="4699" y="7404"/>
                  </a:lnTo>
                  <a:lnTo>
                    <a:pt x="4676" y="7428"/>
                  </a:lnTo>
                  <a:lnTo>
                    <a:pt x="4654" y="7448"/>
                  </a:lnTo>
                  <a:lnTo>
                    <a:pt x="4630" y="7463"/>
                  </a:lnTo>
                  <a:lnTo>
                    <a:pt x="4606" y="7475"/>
                  </a:lnTo>
                  <a:lnTo>
                    <a:pt x="4581" y="7481"/>
                  </a:lnTo>
                  <a:lnTo>
                    <a:pt x="4557" y="7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61"/>
            <p:cNvSpPr>
              <a:spLocks noEditPoints="1"/>
            </p:cNvSpPr>
            <p:nvPr/>
          </p:nvSpPr>
          <p:spPr bwMode="auto">
            <a:xfrm>
              <a:off x="6607176" y="2663825"/>
              <a:ext cx="333375" cy="247650"/>
            </a:xfrm>
            <a:custGeom>
              <a:avLst/>
              <a:gdLst/>
              <a:ahLst/>
              <a:cxnLst>
                <a:cxn ang="0">
                  <a:pos x="1232" y="3219"/>
                </a:cxn>
                <a:cxn ang="0">
                  <a:pos x="1267" y="3289"/>
                </a:cxn>
                <a:cxn ang="0">
                  <a:pos x="1311" y="3359"/>
                </a:cxn>
                <a:cxn ang="0">
                  <a:pos x="1363" y="3424"/>
                </a:cxn>
                <a:cxn ang="0">
                  <a:pos x="1423" y="3487"/>
                </a:cxn>
                <a:cxn ang="0">
                  <a:pos x="1490" y="3546"/>
                </a:cxn>
                <a:cxn ang="0">
                  <a:pos x="1564" y="3602"/>
                </a:cxn>
                <a:cxn ang="0">
                  <a:pos x="1644" y="3654"/>
                </a:cxn>
                <a:cxn ang="0">
                  <a:pos x="1732" y="3702"/>
                </a:cxn>
                <a:cxn ang="0">
                  <a:pos x="1825" y="3745"/>
                </a:cxn>
                <a:cxn ang="0">
                  <a:pos x="1924" y="3783"/>
                </a:cxn>
                <a:cxn ang="0">
                  <a:pos x="2028" y="3816"/>
                </a:cxn>
                <a:cxn ang="0">
                  <a:pos x="2137" y="3844"/>
                </a:cxn>
                <a:cxn ang="0">
                  <a:pos x="2251" y="3867"/>
                </a:cxn>
                <a:cxn ang="0">
                  <a:pos x="2369" y="3883"/>
                </a:cxn>
                <a:cxn ang="0">
                  <a:pos x="2490" y="3893"/>
                </a:cxn>
                <a:cxn ang="0">
                  <a:pos x="2616" y="3896"/>
                </a:cxn>
                <a:cxn ang="0">
                  <a:pos x="2741" y="3893"/>
                </a:cxn>
                <a:cxn ang="0">
                  <a:pos x="2863" y="3883"/>
                </a:cxn>
                <a:cxn ang="0">
                  <a:pos x="2981" y="3867"/>
                </a:cxn>
                <a:cxn ang="0">
                  <a:pos x="3095" y="3844"/>
                </a:cxn>
                <a:cxn ang="0">
                  <a:pos x="3204" y="3816"/>
                </a:cxn>
                <a:cxn ang="0">
                  <a:pos x="3308" y="3783"/>
                </a:cxn>
                <a:cxn ang="0">
                  <a:pos x="3407" y="3745"/>
                </a:cxn>
                <a:cxn ang="0">
                  <a:pos x="3500" y="3702"/>
                </a:cxn>
                <a:cxn ang="0">
                  <a:pos x="3587" y="3654"/>
                </a:cxn>
                <a:cxn ang="0">
                  <a:pos x="3667" y="3602"/>
                </a:cxn>
                <a:cxn ang="0">
                  <a:pos x="3742" y="3546"/>
                </a:cxn>
                <a:cxn ang="0">
                  <a:pos x="3809" y="3487"/>
                </a:cxn>
                <a:cxn ang="0">
                  <a:pos x="3868" y="3424"/>
                </a:cxn>
                <a:cxn ang="0">
                  <a:pos x="3920" y="3359"/>
                </a:cxn>
                <a:cxn ang="0">
                  <a:pos x="3964" y="3289"/>
                </a:cxn>
                <a:cxn ang="0">
                  <a:pos x="3999" y="3219"/>
                </a:cxn>
                <a:cxn ang="0">
                  <a:pos x="5234" y="0"/>
                </a:cxn>
                <a:cxn ang="0">
                  <a:pos x="0" y="3219"/>
                </a:cxn>
                <a:cxn ang="0">
                  <a:pos x="4660" y="683"/>
                </a:cxn>
                <a:cxn ang="0">
                  <a:pos x="574" y="1260"/>
                </a:cxn>
                <a:cxn ang="0">
                  <a:pos x="574" y="1838"/>
                </a:cxn>
                <a:cxn ang="0">
                  <a:pos x="4660" y="2414"/>
                </a:cxn>
                <a:cxn ang="0">
                  <a:pos x="574" y="1838"/>
                </a:cxn>
              </a:cxnLst>
              <a:rect l="0" t="0" r="r" b="b"/>
              <a:pathLst>
                <a:path w="5234" h="3896">
                  <a:moveTo>
                    <a:pt x="0" y="3219"/>
                  </a:moveTo>
                  <a:lnTo>
                    <a:pt x="1232" y="3219"/>
                  </a:lnTo>
                  <a:lnTo>
                    <a:pt x="1249" y="3254"/>
                  </a:lnTo>
                  <a:lnTo>
                    <a:pt x="1267" y="3289"/>
                  </a:lnTo>
                  <a:lnTo>
                    <a:pt x="1288" y="3324"/>
                  </a:lnTo>
                  <a:lnTo>
                    <a:pt x="1311" y="3359"/>
                  </a:lnTo>
                  <a:lnTo>
                    <a:pt x="1336" y="3392"/>
                  </a:lnTo>
                  <a:lnTo>
                    <a:pt x="1363" y="3424"/>
                  </a:lnTo>
                  <a:lnTo>
                    <a:pt x="1392" y="3456"/>
                  </a:lnTo>
                  <a:lnTo>
                    <a:pt x="1423" y="3487"/>
                  </a:lnTo>
                  <a:lnTo>
                    <a:pt x="1455" y="3517"/>
                  </a:lnTo>
                  <a:lnTo>
                    <a:pt x="1490" y="3546"/>
                  </a:lnTo>
                  <a:lnTo>
                    <a:pt x="1526" y="3574"/>
                  </a:lnTo>
                  <a:lnTo>
                    <a:pt x="1564" y="3602"/>
                  </a:lnTo>
                  <a:lnTo>
                    <a:pt x="1604" y="3628"/>
                  </a:lnTo>
                  <a:lnTo>
                    <a:pt x="1644" y="3654"/>
                  </a:lnTo>
                  <a:lnTo>
                    <a:pt x="1688" y="3678"/>
                  </a:lnTo>
                  <a:lnTo>
                    <a:pt x="1732" y="3702"/>
                  </a:lnTo>
                  <a:lnTo>
                    <a:pt x="1779" y="3724"/>
                  </a:lnTo>
                  <a:lnTo>
                    <a:pt x="1825" y="3745"/>
                  </a:lnTo>
                  <a:lnTo>
                    <a:pt x="1874" y="3764"/>
                  </a:lnTo>
                  <a:lnTo>
                    <a:pt x="1924" y="3783"/>
                  </a:lnTo>
                  <a:lnTo>
                    <a:pt x="1976" y="3801"/>
                  </a:lnTo>
                  <a:lnTo>
                    <a:pt x="2028" y="3816"/>
                  </a:lnTo>
                  <a:lnTo>
                    <a:pt x="2082" y="3831"/>
                  </a:lnTo>
                  <a:lnTo>
                    <a:pt x="2137" y="3844"/>
                  </a:lnTo>
                  <a:lnTo>
                    <a:pt x="2194" y="3857"/>
                  </a:lnTo>
                  <a:lnTo>
                    <a:pt x="2251" y="3867"/>
                  </a:lnTo>
                  <a:lnTo>
                    <a:pt x="2309" y="3875"/>
                  </a:lnTo>
                  <a:lnTo>
                    <a:pt x="2369" y="3883"/>
                  </a:lnTo>
                  <a:lnTo>
                    <a:pt x="2429" y="3889"/>
                  </a:lnTo>
                  <a:lnTo>
                    <a:pt x="2490" y="3893"/>
                  </a:lnTo>
                  <a:lnTo>
                    <a:pt x="2553" y="3895"/>
                  </a:lnTo>
                  <a:lnTo>
                    <a:pt x="2616" y="3896"/>
                  </a:lnTo>
                  <a:lnTo>
                    <a:pt x="2678" y="3895"/>
                  </a:lnTo>
                  <a:lnTo>
                    <a:pt x="2741" y="3893"/>
                  </a:lnTo>
                  <a:lnTo>
                    <a:pt x="2803" y="3889"/>
                  </a:lnTo>
                  <a:lnTo>
                    <a:pt x="2863" y="3883"/>
                  </a:lnTo>
                  <a:lnTo>
                    <a:pt x="2922" y="3875"/>
                  </a:lnTo>
                  <a:lnTo>
                    <a:pt x="2981" y="3867"/>
                  </a:lnTo>
                  <a:lnTo>
                    <a:pt x="3039" y="3857"/>
                  </a:lnTo>
                  <a:lnTo>
                    <a:pt x="3095" y="3844"/>
                  </a:lnTo>
                  <a:lnTo>
                    <a:pt x="3150" y="3831"/>
                  </a:lnTo>
                  <a:lnTo>
                    <a:pt x="3204" y="3816"/>
                  </a:lnTo>
                  <a:lnTo>
                    <a:pt x="3257" y="3801"/>
                  </a:lnTo>
                  <a:lnTo>
                    <a:pt x="3308" y="3783"/>
                  </a:lnTo>
                  <a:lnTo>
                    <a:pt x="3358" y="3764"/>
                  </a:lnTo>
                  <a:lnTo>
                    <a:pt x="3407" y="3745"/>
                  </a:lnTo>
                  <a:lnTo>
                    <a:pt x="3454" y="3724"/>
                  </a:lnTo>
                  <a:lnTo>
                    <a:pt x="3500" y="3702"/>
                  </a:lnTo>
                  <a:lnTo>
                    <a:pt x="3544" y="3678"/>
                  </a:lnTo>
                  <a:lnTo>
                    <a:pt x="3587" y="3654"/>
                  </a:lnTo>
                  <a:lnTo>
                    <a:pt x="3628" y="3628"/>
                  </a:lnTo>
                  <a:lnTo>
                    <a:pt x="3667" y="3602"/>
                  </a:lnTo>
                  <a:lnTo>
                    <a:pt x="3706" y="3574"/>
                  </a:lnTo>
                  <a:lnTo>
                    <a:pt x="3742" y="3546"/>
                  </a:lnTo>
                  <a:lnTo>
                    <a:pt x="3777" y="3517"/>
                  </a:lnTo>
                  <a:lnTo>
                    <a:pt x="3809" y="3487"/>
                  </a:lnTo>
                  <a:lnTo>
                    <a:pt x="3840" y="3456"/>
                  </a:lnTo>
                  <a:lnTo>
                    <a:pt x="3868" y="3424"/>
                  </a:lnTo>
                  <a:lnTo>
                    <a:pt x="3895" y="3392"/>
                  </a:lnTo>
                  <a:lnTo>
                    <a:pt x="3920" y="3359"/>
                  </a:lnTo>
                  <a:lnTo>
                    <a:pt x="3943" y="3324"/>
                  </a:lnTo>
                  <a:lnTo>
                    <a:pt x="3964" y="3289"/>
                  </a:lnTo>
                  <a:lnTo>
                    <a:pt x="3982" y="3254"/>
                  </a:lnTo>
                  <a:lnTo>
                    <a:pt x="3999" y="3219"/>
                  </a:lnTo>
                  <a:lnTo>
                    <a:pt x="5234" y="3219"/>
                  </a:lnTo>
                  <a:lnTo>
                    <a:pt x="5234" y="0"/>
                  </a:lnTo>
                  <a:lnTo>
                    <a:pt x="0" y="0"/>
                  </a:lnTo>
                  <a:lnTo>
                    <a:pt x="0" y="3219"/>
                  </a:lnTo>
                  <a:close/>
                  <a:moveTo>
                    <a:pt x="574" y="683"/>
                  </a:moveTo>
                  <a:lnTo>
                    <a:pt x="4660" y="683"/>
                  </a:lnTo>
                  <a:lnTo>
                    <a:pt x="4660" y="1260"/>
                  </a:lnTo>
                  <a:lnTo>
                    <a:pt x="574" y="1260"/>
                  </a:lnTo>
                  <a:lnTo>
                    <a:pt x="574" y="683"/>
                  </a:lnTo>
                  <a:close/>
                  <a:moveTo>
                    <a:pt x="574" y="1838"/>
                  </a:moveTo>
                  <a:lnTo>
                    <a:pt x="4660" y="1838"/>
                  </a:lnTo>
                  <a:lnTo>
                    <a:pt x="4660" y="2414"/>
                  </a:lnTo>
                  <a:lnTo>
                    <a:pt x="574" y="2414"/>
                  </a:lnTo>
                  <a:lnTo>
                    <a:pt x="574" y="1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6357938" y="1857375"/>
              <a:ext cx="831850" cy="323850"/>
            </a:xfrm>
            <a:custGeom>
              <a:avLst/>
              <a:gdLst/>
              <a:ahLst/>
              <a:cxnLst>
                <a:cxn ang="0">
                  <a:pos x="5973" y="0"/>
                </a:cxn>
                <a:cxn ang="0">
                  <a:pos x="7130" y="0"/>
                </a:cxn>
                <a:cxn ang="0">
                  <a:pos x="7130" y="2716"/>
                </a:cxn>
                <a:cxn ang="0">
                  <a:pos x="5973" y="2716"/>
                </a:cxn>
                <a:cxn ang="0">
                  <a:pos x="5973" y="0"/>
                </a:cxn>
                <a:cxn ang="0">
                  <a:pos x="0" y="3175"/>
                </a:cxn>
                <a:cxn ang="0">
                  <a:pos x="815" y="2357"/>
                </a:cxn>
                <a:cxn ang="0">
                  <a:pos x="2741" y="4275"/>
                </a:cxn>
                <a:cxn ang="0">
                  <a:pos x="1926" y="5095"/>
                </a:cxn>
                <a:cxn ang="0">
                  <a:pos x="0" y="3175"/>
                </a:cxn>
                <a:cxn ang="0">
                  <a:pos x="10359" y="4278"/>
                </a:cxn>
                <a:cxn ang="0">
                  <a:pos x="12281" y="2354"/>
                </a:cxn>
                <a:cxn ang="0">
                  <a:pos x="13100" y="3172"/>
                </a:cxn>
                <a:cxn ang="0">
                  <a:pos x="11178" y="5095"/>
                </a:cxn>
                <a:cxn ang="0">
                  <a:pos x="10359" y="4278"/>
                </a:cxn>
              </a:cxnLst>
              <a:rect l="0" t="0" r="r" b="b"/>
              <a:pathLst>
                <a:path w="13100" h="5095">
                  <a:moveTo>
                    <a:pt x="5973" y="0"/>
                  </a:moveTo>
                  <a:lnTo>
                    <a:pt x="7130" y="0"/>
                  </a:lnTo>
                  <a:lnTo>
                    <a:pt x="7130" y="2716"/>
                  </a:lnTo>
                  <a:lnTo>
                    <a:pt x="5973" y="2716"/>
                  </a:lnTo>
                  <a:lnTo>
                    <a:pt x="5973" y="0"/>
                  </a:lnTo>
                  <a:close/>
                  <a:moveTo>
                    <a:pt x="0" y="3175"/>
                  </a:moveTo>
                  <a:lnTo>
                    <a:pt x="815" y="2357"/>
                  </a:lnTo>
                  <a:lnTo>
                    <a:pt x="2741" y="4275"/>
                  </a:lnTo>
                  <a:lnTo>
                    <a:pt x="1926" y="5095"/>
                  </a:lnTo>
                  <a:lnTo>
                    <a:pt x="0" y="3175"/>
                  </a:lnTo>
                  <a:close/>
                  <a:moveTo>
                    <a:pt x="10359" y="4278"/>
                  </a:moveTo>
                  <a:lnTo>
                    <a:pt x="12281" y="2354"/>
                  </a:lnTo>
                  <a:lnTo>
                    <a:pt x="13100" y="3172"/>
                  </a:lnTo>
                  <a:lnTo>
                    <a:pt x="11178" y="5095"/>
                  </a:lnTo>
                  <a:lnTo>
                    <a:pt x="10359" y="42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3067" y="2516183"/>
            <a:ext cx="443863" cy="443133"/>
            <a:chOff x="5527730" y="7329488"/>
            <a:chExt cx="1928813" cy="1925638"/>
          </a:xfrm>
          <a:solidFill>
            <a:schemeClr val="bg1"/>
          </a:solidFill>
        </p:grpSpPr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5527730" y="8428038"/>
              <a:ext cx="827088" cy="827088"/>
            </a:xfrm>
            <a:custGeom>
              <a:avLst/>
              <a:gdLst/>
              <a:ahLst/>
              <a:cxnLst>
                <a:cxn ang="0">
                  <a:pos x="1415" y="711"/>
                </a:cxn>
                <a:cxn ang="0">
                  <a:pos x="1527" y="597"/>
                </a:cxn>
                <a:cxn ang="0">
                  <a:pos x="1546" y="524"/>
                </a:cxn>
                <a:cxn ang="0">
                  <a:pos x="1466" y="361"/>
                </a:cxn>
                <a:cxn ang="0">
                  <a:pos x="1396" y="335"/>
                </a:cxn>
                <a:cxn ang="0">
                  <a:pos x="1231" y="330"/>
                </a:cxn>
                <a:cxn ang="0">
                  <a:pos x="1177" y="153"/>
                </a:cxn>
                <a:cxn ang="0">
                  <a:pos x="1160" y="80"/>
                </a:cxn>
                <a:cxn ang="0">
                  <a:pos x="998" y="3"/>
                </a:cxn>
                <a:cxn ang="0">
                  <a:pos x="923" y="14"/>
                </a:cxn>
                <a:cxn ang="0">
                  <a:pos x="849" y="147"/>
                </a:cxn>
                <a:cxn ang="0">
                  <a:pos x="665" y="155"/>
                </a:cxn>
                <a:cxn ang="0">
                  <a:pos x="581" y="27"/>
                </a:cxn>
                <a:cxn ang="0">
                  <a:pos x="504" y="22"/>
                </a:cxn>
                <a:cxn ang="0">
                  <a:pos x="350" y="111"/>
                </a:cxn>
                <a:cxn ang="0">
                  <a:pos x="338" y="186"/>
                </a:cxn>
                <a:cxn ang="0">
                  <a:pos x="298" y="366"/>
                </a:cxn>
                <a:cxn ang="0">
                  <a:pos x="135" y="384"/>
                </a:cxn>
                <a:cxn ang="0">
                  <a:pos x="66" y="416"/>
                </a:cxn>
                <a:cxn ang="0">
                  <a:pos x="0" y="580"/>
                </a:cxn>
                <a:cxn ang="0">
                  <a:pos x="20" y="648"/>
                </a:cxn>
                <a:cxn ang="0">
                  <a:pos x="147" y="737"/>
                </a:cxn>
                <a:cxn ang="0">
                  <a:pos x="75" y="935"/>
                </a:cxn>
                <a:cxn ang="0">
                  <a:pos x="23" y="991"/>
                </a:cxn>
                <a:cxn ang="0">
                  <a:pos x="26" y="1067"/>
                </a:cxn>
                <a:cxn ang="0">
                  <a:pos x="121" y="1218"/>
                </a:cxn>
                <a:cxn ang="0">
                  <a:pos x="196" y="1222"/>
                </a:cxn>
                <a:cxn ang="0">
                  <a:pos x="385" y="1279"/>
                </a:cxn>
                <a:cxn ang="0">
                  <a:pos x="385" y="1437"/>
                </a:cxn>
                <a:cxn ang="0">
                  <a:pos x="424" y="1504"/>
                </a:cxn>
                <a:cxn ang="0">
                  <a:pos x="593" y="1564"/>
                </a:cxn>
                <a:cxn ang="0">
                  <a:pos x="663" y="1531"/>
                </a:cxn>
                <a:cxn ang="0">
                  <a:pos x="783" y="1418"/>
                </a:cxn>
                <a:cxn ang="0">
                  <a:pos x="945" y="1506"/>
                </a:cxn>
                <a:cxn ang="0">
                  <a:pos x="1010" y="1544"/>
                </a:cxn>
                <a:cxn ang="0">
                  <a:pos x="1178" y="1485"/>
                </a:cxn>
                <a:cxn ang="0">
                  <a:pos x="1225" y="1425"/>
                </a:cxn>
                <a:cxn ang="0">
                  <a:pos x="1182" y="1277"/>
                </a:cxn>
                <a:cxn ang="0">
                  <a:pos x="1307" y="1141"/>
                </a:cxn>
                <a:cxn ang="0">
                  <a:pos x="1457" y="1173"/>
                </a:cxn>
                <a:cxn ang="0">
                  <a:pos x="1514" y="1122"/>
                </a:cxn>
                <a:cxn ang="0">
                  <a:pos x="1561" y="950"/>
                </a:cxn>
                <a:cxn ang="0">
                  <a:pos x="1516" y="889"/>
                </a:cxn>
                <a:cxn ang="0">
                  <a:pos x="846" y="1172"/>
                </a:cxn>
                <a:cxn ang="0">
                  <a:pos x="643" y="1152"/>
                </a:cxn>
                <a:cxn ang="0">
                  <a:pos x="466" y="1021"/>
                </a:cxn>
                <a:cxn ang="0">
                  <a:pos x="392" y="852"/>
                </a:cxn>
                <a:cxn ang="0">
                  <a:pos x="394" y="700"/>
                </a:cxn>
                <a:cxn ang="0">
                  <a:pos x="453" y="559"/>
                </a:cxn>
                <a:cxn ang="0">
                  <a:pos x="564" y="451"/>
                </a:cxn>
                <a:cxn ang="0">
                  <a:pos x="717" y="390"/>
                </a:cxn>
                <a:cxn ang="0">
                  <a:pos x="920" y="410"/>
                </a:cxn>
                <a:cxn ang="0">
                  <a:pos x="1097" y="542"/>
                </a:cxn>
                <a:cxn ang="0">
                  <a:pos x="1171" y="711"/>
                </a:cxn>
                <a:cxn ang="0">
                  <a:pos x="1169" y="863"/>
                </a:cxn>
                <a:cxn ang="0">
                  <a:pos x="1110" y="1002"/>
                </a:cxn>
                <a:cxn ang="0">
                  <a:pos x="1000" y="1112"/>
                </a:cxn>
              </a:cxnLst>
              <a:rect l="0" t="0" r="r" b="b"/>
              <a:pathLst>
                <a:path w="1563" h="1564">
                  <a:moveTo>
                    <a:pt x="1498" y="879"/>
                  </a:moveTo>
                  <a:lnTo>
                    <a:pt x="1415" y="849"/>
                  </a:lnTo>
                  <a:lnTo>
                    <a:pt x="1416" y="826"/>
                  </a:lnTo>
                  <a:lnTo>
                    <a:pt x="1418" y="803"/>
                  </a:lnTo>
                  <a:lnTo>
                    <a:pt x="1418" y="780"/>
                  </a:lnTo>
                  <a:lnTo>
                    <a:pt x="1418" y="758"/>
                  </a:lnTo>
                  <a:lnTo>
                    <a:pt x="1416" y="734"/>
                  </a:lnTo>
                  <a:lnTo>
                    <a:pt x="1415" y="711"/>
                  </a:lnTo>
                  <a:lnTo>
                    <a:pt x="1412" y="688"/>
                  </a:lnTo>
                  <a:lnTo>
                    <a:pt x="1408" y="664"/>
                  </a:lnTo>
                  <a:lnTo>
                    <a:pt x="1488" y="628"/>
                  </a:lnTo>
                  <a:lnTo>
                    <a:pt x="1497" y="623"/>
                  </a:lnTo>
                  <a:lnTo>
                    <a:pt x="1505" y="618"/>
                  </a:lnTo>
                  <a:lnTo>
                    <a:pt x="1513" y="611"/>
                  </a:lnTo>
                  <a:lnTo>
                    <a:pt x="1520" y="604"/>
                  </a:lnTo>
                  <a:lnTo>
                    <a:pt x="1527" y="597"/>
                  </a:lnTo>
                  <a:lnTo>
                    <a:pt x="1531" y="589"/>
                  </a:lnTo>
                  <a:lnTo>
                    <a:pt x="1537" y="580"/>
                  </a:lnTo>
                  <a:lnTo>
                    <a:pt x="1540" y="572"/>
                  </a:lnTo>
                  <a:lnTo>
                    <a:pt x="1542" y="563"/>
                  </a:lnTo>
                  <a:lnTo>
                    <a:pt x="1545" y="553"/>
                  </a:lnTo>
                  <a:lnTo>
                    <a:pt x="1546" y="544"/>
                  </a:lnTo>
                  <a:lnTo>
                    <a:pt x="1546" y="533"/>
                  </a:lnTo>
                  <a:lnTo>
                    <a:pt x="1546" y="524"/>
                  </a:lnTo>
                  <a:lnTo>
                    <a:pt x="1544" y="514"/>
                  </a:lnTo>
                  <a:lnTo>
                    <a:pt x="1541" y="505"/>
                  </a:lnTo>
                  <a:lnTo>
                    <a:pt x="1537" y="495"/>
                  </a:lnTo>
                  <a:lnTo>
                    <a:pt x="1490" y="393"/>
                  </a:lnTo>
                  <a:lnTo>
                    <a:pt x="1486" y="384"/>
                  </a:lnTo>
                  <a:lnTo>
                    <a:pt x="1480" y="376"/>
                  </a:lnTo>
                  <a:lnTo>
                    <a:pt x="1473" y="368"/>
                  </a:lnTo>
                  <a:lnTo>
                    <a:pt x="1466" y="361"/>
                  </a:lnTo>
                  <a:lnTo>
                    <a:pt x="1459" y="355"/>
                  </a:lnTo>
                  <a:lnTo>
                    <a:pt x="1451" y="350"/>
                  </a:lnTo>
                  <a:lnTo>
                    <a:pt x="1442" y="344"/>
                  </a:lnTo>
                  <a:lnTo>
                    <a:pt x="1434" y="341"/>
                  </a:lnTo>
                  <a:lnTo>
                    <a:pt x="1425" y="339"/>
                  </a:lnTo>
                  <a:lnTo>
                    <a:pt x="1415" y="336"/>
                  </a:lnTo>
                  <a:lnTo>
                    <a:pt x="1406" y="335"/>
                  </a:lnTo>
                  <a:lnTo>
                    <a:pt x="1396" y="335"/>
                  </a:lnTo>
                  <a:lnTo>
                    <a:pt x="1387" y="335"/>
                  </a:lnTo>
                  <a:lnTo>
                    <a:pt x="1376" y="337"/>
                  </a:lnTo>
                  <a:lnTo>
                    <a:pt x="1367" y="340"/>
                  </a:lnTo>
                  <a:lnTo>
                    <a:pt x="1357" y="344"/>
                  </a:lnTo>
                  <a:lnTo>
                    <a:pt x="1277" y="381"/>
                  </a:lnTo>
                  <a:lnTo>
                    <a:pt x="1262" y="364"/>
                  </a:lnTo>
                  <a:lnTo>
                    <a:pt x="1247" y="345"/>
                  </a:lnTo>
                  <a:lnTo>
                    <a:pt x="1231" y="330"/>
                  </a:lnTo>
                  <a:lnTo>
                    <a:pt x="1214" y="314"/>
                  </a:lnTo>
                  <a:lnTo>
                    <a:pt x="1196" y="298"/>
                  </a:lnTo>
                  <a:lnTo>
                    <a:pt x="1178" y="283"/>
                  </a:lnTo>
                  <a:lnTo>
                    <a:pt x="1160" y="269"/>
                  </a:lnTo>
                  <a:lnTo>
                    <a:pt x="1142" y="257"/>
                  </a:lnTo>
                  <a:lnTo>
                    <a:pt x="1173" y="174"/>
                  </a:lnTo>
                  <a:lnTo>
                    <a:pt x="1176" y="163"/>
                  </a:lnTo>
                  <a:lnTo>
                    <a:pt x="1177" y="153"/>
                  </a:lnTo>
                  <a:lnTo>
                    <a:pt x="1178" y="144"/>
                  </a:lnTo>
                  <a:lnTo>
                    <a:pt x="1178" y="134"/>
                  </a:lnTo>
                  <a:lnTo>
                    <a:pt x="1177" y="125"/>
                  </a:lnTo>
                  <a:lnTo>
                    <a:pt x="1176" y="114"/>
                  </a:lnTo>
                  <a:lnTo>
                    <a:pt x="1173" y="105"/>
                  </a:lnTo>
                  <a:lnTo>
                    <a:pt x="1169" y="96"/>
                  </a:lnTo>
                  <a:lnTo>
                    <a:pt x="1165" y="88"/>
                  </a:lnTo>
                  <a:lnTo>
                    <a:pt x="1160" y="80"/>
                  </a:lnTo>
                  <a:lnTo>
                    <a:pt x="1154" y="72"/>
                  </a:lnTo>
                  <a:lnTo>
                    <a:pt x="1148" y="65"/>
                  </a:lnTo>
                  <a:lnTo>
                    <a:pt x="1140" y="59"/>
                  </a:lnTo>
                  <a:lnTo>
                    <a:pt x="1132" y="53"/>
                  </a:lnTo>
                  <a:lnTo>
                    <a:pt x="1122" y="48"/>
                  </a:lnTo>
                  <a:lnTo>
                    <a:pt x="1113" y="45"/>
                  </a:lnTo>
                  <a:lnTo>
                    <a:pt x="1009" y="5"/>
                  </a:lnTo>
                  <a:lnTo>
                    <a:pt x="998" y="3"/>
                  </a:lnTo>
                  <a:lnTo>
                    <a:pt x="989" y="0"/>
                  </a:lnTo>
                  <a:lnTo>
                    <a:pt x="979" y="0"/>
                  </a:lnTo>
                  <a:lnTo>
                    <a:pt x="970" y="0"/>
                  </a:lnTo>
                  <a:lnTo>
                    <a:pt x="960" y="2"/>
                  </a:lnTo>
                  <a:lnTo>
                    <a:pt x="951" y="3"/>
                  </a:lnTo>
                  <a:lnTo>
                    <a:pt x="942" y="6"/>
                  </a:lnTo>
                  <a:lnTo>
                    <a:pt x="932" y="10"/>
                  </a:lnTo>
                  <a:lnTo>
                    <a:pt x="923" y="14"/>
                  </a:lnTo>
                  <a:lnTo>
                    <a:pt x="915" y="19"/>
                  </a:lnTo>
                  <a:lnTo>
                    <a:pt x="907" y="26"/>
                  </a:lnTo>
                  <a:lnTo>
                    <a:pt x="901" y="32"/>
                  </a:lnTo>
                  <a:lnTo>
                    <a:pt x="894" y="39"/>
                  </a:lnTo>
                  <a:lnTo>
                    <a:pt x="888" y="47"/>
                  </a:lnTo>
                  <a:lnTo>
                    <a:pt x="883" y="55"/>
                  </a:lnTo>
                  <a:lnTo>
                    <a:pt x="880" y="64"/>
                  </a:lnTo>
                  <a:lnTo>
                    <a:pt x="849" y="147"/>
                  </a:lnTo>
                  <a:lnTo>
                    <a:pt x="827" y="146"/>
                  </a:lnTo>
                  <a:lnTo>
                    <a:pt x="804" y="145"/>
                  </a:lnTo>
                  <a:lnTo>
                    <a:pt x="780" y="144"/>
                  </a:lnTo>
                  <a:lnTo>
                    <a:pt x="757" y="145"/>
                  </a:lnTo>
                  <a:lnTo>
                    <a:pt x="734" y="146"/>
                  </a:lnTo>
                  <a:lnTo>
                    <a:pt x="712" y="148"/>
                  </a:lnTo>
                  <a:lnTo>
                    <a:pt x="688" y="151"/>
                  </a:lnTo>
                  <a:lnTo>
                    <a:pt x="665" y="155"/>
                  </a:lnTo>
                  <a:lnTo>
                    <a:pt x="629" y="74"/>
                  </a:lnTo>
                  <a:lnTo>
                    <a:pt x="623" y="65"/>
                  </a:lnTo>
                  <a:lnTo>
                    <a:pt x="618" y="57"/>
                  </a:lnTo>
                  <a:lnTo>
                    <a:pt x="611" y="49"/>
                  </a:lnTo>
                  <a:lnTo>
                    <a:pt x="605" y="43"/>
                  </a:lnTo>
                  <a:lnTo>
                    <a:pt x="597" y="37"/>
                  </a:lnTo>
                  <a:lnTo>
                    <a:pt x="589" y="31"/>
                  </a:lnTo>
                  <a:lnTo>
                    <a:pt x="581" y="27"/>
                  </a:lnTo>
                  <a:lnTo>
                    <a:pt x="572" y="22"/>
                  </a:lnTo>
                  <a:lnTo>
                    <a:pt x="563" y="20"/>
                  </a:lnTo>
                  <a:lnTo>
                    <a:pt x="553" y="18"/>
                  </a:lnTo>
                  <a:lnTo>
                    <a:pt x="543" y="16"/>
                  </a:lnTo>
                  <a:lnTo>
                    <a:pt x="534" y="16"/>
                  </a:lnTo>
                  <a:lnTo>
                    <a:pt x="524" y="18"/>
                  </a:lnTo>
                  <a:lnTo>
                    <a:pt x="515" y="19"/>
                  </a:lnTo>
                  <a:lnTo>
                    <a:pt x="504" y="22"/>
                  </a:lnTo>
                  <a:lnTo>
                    <a:pt x="495" y="26"/>
                  </a:lnTo>
                  <a:lnTo>
                    <a:pt x="394" y="72"/>
                  </a:lnTo>
                  <a:lnTo>
                    <a:pt x="385" y="77"/>
                  </a:lnTo>
                  <a:lnTo>
                    <a:pt x="376" y="82"/>
                  </a:lnTo>
                  <a:lnTo>
                    <a:pt x="368" y="89"/>
                  </a:lnTo>
                  <a:lnTo>
                    <a:pt x="361" y="96"/>
                  </a:lnTo>
                  <a:lnTo>
                    <a:pt x="355" y="103"/>
                  </a:lnTo>
                  <a:lnTo>
                    <a:pt x="350" y="111"/>
                  </a:lnTo>
                  <a:lnTo>
                    <a:pt x="345" y="120"/>
                  </a:lnTo>
                  <a:lnTo>
                    <a:pt x="342" y="129"/>
                  </a:lnTo>
                  <a:lnTo>
                    <a:pt x="338" y="138"/>
                  </a:lnTo>
                  <a:lnTo>
                    <a:pt x="337" y="147"/>
                  </a:lnTo>
                  <a:lnTo>
                    <a:pt x="336" y="156"/>
                  </a:lnTo>
                  <a:lnTo>
                    <a:pt x="335" y="167"/>
                  </a:lnTo>
                  <a:lnTo>
                    <a:pt x="336" y="177"/>
                  </a:lnTo>
                  <a:lnTo>
                    <a:pt x="338" y="186"/>
                  </a:lnTo>
                  <a:lnTo>
                    <a:pt x="341" y="196"/>
                  </a:lnTo>
                  <a:lnTo>
                    <a:pt x="344" y="205"/>
                  </a:lnTo>
                  <a:lnTo>
                    <a:pt x="382" y="285"/>
                  </a:lnTo>
                  <a:lnTo>
                    <a:pt x="363" y="301"/>
                  </a:lnTo>
                  <a:lnTo>
                    <a:pt x="346" y="316"/>
                  </a:lnTo>
                  <a:lnTo>
                    <a:pt x="329" y="333"/>
                  </a:lnTo>
                  <a:lnTo>
                    <a:pt x="313" y="349"/>
                  </a:lnTo>
                  <a:lnTo>
                    <a:pt x="298" y="366"/>
                  </a:lnTo>
                  <a:lnTo>
                    <a:pt x="284" y="384"/>
                  </a:lnTo>
                  <a:lnTo>
                    <a:pt x="270" y="402"/>
                  </a:lnTo>
                  <a:lnTo>
                    <a:pt x="256" y="421"/>
                  </a:lnTo>
                  <a:lnTo>
                    <a:pt x="173" y="390"/>
                  </a:lnTo>
                  <a:lnTo>
                    <a:pt x="164" y="388"/>
                  </a:lnTo>
                  <a:lnTo>
                    <a:pt x="154" y="385"/>
                  </a:lnTo>
                  <a:lnTo>
                    <a:pt x="145" y="384"/>
                  </a:lnTo>
                  <a:lnTo>
                    <a:pt x="135" y="384"/>
                  </a:lnTo>
                  <a:lnTo>
                    <a:pt x="125" y="385"/>
                  </a:lnTo>
                  <a:lnTo>
                    <a:pt x="115" y="388"/>
                  </a:lnTo>
                  <a:lnTo>
                    <a:pt x="106" y="390"/>
                  </a:lnTo>
                  <a:lnTo>
                    <a:pt x="97" y="394"/>
                  </a:lnTo>
                  <a:lnTo>
                    <a:pt x="89" y="399"/>
                  </a:lnTo>
                  <a:lnTo>
                    <a:pt x="81" y="404"/>
                  </a:lnTo>
                  <a:lnTo>
                    <a:pt x="73" y="409"/>
                  </a:lnTo>
                  <a:lnTo>
                    <a:pt x="66" y="416"/>
                  </a:lnTo>
                  <a:lnTo>
                    <a:pt x="59" y="424"/>
                  </a:lnTo>
                  <a:lnTo>
                    <a:pt x="54" y="432"/>
                  </a:lnTo>
                  <a:lnTo>
                    <a:pt x="49" y="440"/>
                  </a:lnTo>
                  <a:lnTo>
                    <a:pt x="45" y="449"/>
                  </a:lnTo>
                  <a:lnTo>
                    <a:pt x="6" y="555"/>
                  </a:lnTo>
                  <a:lnTo>
                    <a:pt x="4" y="563"/>
                  </a:lnTo>
                  <a:lnTo>
                    <a:pt x="1" y="571"/>
                  </a:lnTo>
                  <a:lnTo>
                    <a:pt x="0" y="580"/>
                  </a:lnTo>
                  <a:lnTo>
                    <a:pt x="0" y="588"/>
                  </a:lnTo>
                  <a:lnTo>
                    <a:pt x="0" y="589"/>
                  </a:lnTo>
                  <a:lnTo>
                    <a:pt x="0" y="600"/>
                  </a:lnTo>
                  <a:lnTo>
                    <a:pt x="3" y="611"/>
                  </a:lnTo>
                  <a:lnTo>
                    <a:pt x="5" y="621"/>
                  </a:lnTo>
                  <a:lnTo>
                    <a:pt x="9" y="631"/>
                  </a:lnTo>
                  <a:lnTo>
                    <a:pt x="14" y="640"/>
                  </a:lnTo>
                  <a:lnTo>
                    <a:pt x="20" y="648"/>
                  </a:lnTo>
                  <a:lnTo>
                    <a:pt x="25" y="656"/>
                  </a:lnTo>
                  <a:lnTo>
                    <a:pt x="32" y="663"/>
                  </a:lnTo>
                  <a:lnTo>
                    <a:pt x="40" y="669"/>
                  </a:lnTo>
                  <a:lnTo>
                    <a:pt x="48" y="674"/>
                  </a:lnTo>
                  <a:lnTo>
                    <a:pt x="56" y="679"/>
                  </a:lnTo>
                  <a:lnTo>
                    <a:pt x="65" y="684"/>
                  </a:lnTo>
                  <a:lnTo>
                    <a:pt x="148" y="714"/>
                  </a:lnTo>
                  <a:lnTo>
                    <a:pt x="147" y="737"/>
                  </a:lnTo>
                  <a:lnTo>
                    <a:pt x="145" y="760"/>
                  </a:lnTo>
                  <a:lnTo>
                    <a:pt x="145" y="783"/>
                  </a:lnTo>
                  <a:lnTo>
                    <a:pt x="145" y="805"/>
                  </a:lnTo>
                  <a:lnTo>
                    <a:pt x="147" y="828"/>
                  </a:lnTo>
                  <a:lnTo>
                    <a:pt x="148" y="852"/>
                  </a:lnTo>
                  <a:lnTo>
                    <a:pt x="152" y="875"/>
                  </a:lnTo>
                  <a:lnTo>
                    <a:pt x="155" y="898"/>
                  </a:lnTo>
                  <a:lnTo>
                    <a:pt x="75" y="935"/>
                  </a:lnTo>
                  <a:lnTo>
                    <a:pt x="66" y="940"/>
                  </a:lnTo>
                  <a:lnTo>
                    <a:pt x="58" y="945"/>
                  </a:lnTo>
                  <a:lnTo>
                    <a:pt x="50" y="951"/>
                  </a:lnTo>
                  <a:lnTo>
                    <a:pt x="44" y="958"/>
                  </a:lnTo>
                  <a:lnTo>
                    <a:pt x="37" y="966"/>
                  </a:lnTo>
                  <a:lnTo>
                    <a:pt x="32" y="974"/>
                  </a:lnTo>
                  <a:lnTo>
                    <a:pt x="26" y="982"/>
                  </a:lnTo>
                  <a:lnTo>
                    <a:pt x="23" y="991"/>
                  </a:lnTo>
                  <a:lnTo>
                    <a:pt x="21" y="1000"/>
                  </a:lnTo>
                  <a:lnTo>
                    <a:pt x="19" y="1009"/>
                  </a:lnTo>
                  <a:lnTo>
                    <a:pt x="17" y="1019"/>
                  </a:lnTo>
                  <a:lnTo>
                    <a:pt x="17" y="1029"/>
                  </a:lnTo>
                  <a:lnTo>
                    <a:pt x="17" y="1039"/>
                  </a:lnTo>
                  <a:lnTo>
                    <a:pt x="20" y="1048"/>
                  </a:lnTo>
                  <a:lnTo>
                    <a:pt x="22" y="1058"/>
                  </a:lnTo>
                  <a:lnTo>
                    <a:pt x="26" y="1067"/>
                  </a:lnTo>
                  <a:lnTo>
                    <a:pt x="73" y="1170"/>
                  </a:lnTo>
                  <a:lnTo>
                    <a:pt x="78" y="1179"/>
                  </a:lnTo>
                  <a:lnTo>
                    <a:pt x="83" y="1187"/>
                  </a:lnTo>
                  <a:lnTo>
                    <a:pt x="90" y="1195"/>
                  </a:lnTo>
                  <a:lnTo>
                    <a:pt x="97" y="1202"/>
                  </a:lnTo>
                  <a:lnTo>
                    <a:pt x="104" y="1207"/>
                  </a:lnTo>
                  <a:lnTo>
                    <a:pt x="112" y="1213"/>
                  </a:lnTo>
                  <a:lnTo>
                    <a:pt x="121" y="1218"/>
                  </a:lnTo>
                  <a:lnTo>
                    <a:pt x="129" y="1221"/>
                  </a:lnTo>
                  <a:lnTo>
                    <a:pt x="138" y="1224"/>
                  </a:lnTo>
                  <a:lnTo>
                    <a:pt x="148" y="1227"/>
                  </a:lnTo>
                  <a:lnTo>
                    <a:pt x="157" y="1228"/>
                  </a:lnTo>
                  <a:lnTo>
                    <a:pt x="168" y="1228"/>
                  </a:lnTo>
                  <a:lnTo>
                    <a:pt x="177" y="1227"/>
                  </a:lnTo>
                  <a:lnTo>
                    <a:pt x="187" y="1226"/>
                  </a:lnTo>
                  <a:lnTo>
                    <a:pt x="196" y="1222"/>
                  </a:lnTo>
                  <a:lnTo>
                    <a:pt x="206" y="1219"/>
                  </a:lnTo>
                  <a:lnTo>
                    <a:pt x="286" y="1181"/>
                  </a:lnTo>
                  <a:lnTo>
                    <a:pt x="301" y="1199"/>
                  </a:lnTo>
                  <a:lnTo>
                    <a:pt x="317" y="1216"/>
                  </a:lnTo>
                  <a:lnTo>
                    <a:pt x="333" y="1233"/>
                  </a:lnTo>
                  <a:lnTo>
                    <a:pt x="350" y="1249"/>
                  </a:lnTo>
                  <a:lnTo>
                    <a:pt x="367" y="1264"/>
                  </a:lnTo>
                  <a:lnTo>
                    <a:pt x="385" y="1279"/>
                  </a:lnTo>
                  <a:lnTo>
                    <a:pt x="403" y="1293"/>
                  </a:lnTo>
                  <a:lnTo>
                    <a:pt x="421" y="1306"/>
                  </a:lnTo>
                  <a:lnTo>
                    <a:pt x="391" y="1389"/>
                  </a:lnTo>
                  <a:lnTo>
                    <a:pt x="387" y="1399"/>
                  </a:lnTo>
                  <a:lnTo>
                    <a:pt x="386" y="1409"/>
                  </a:lnTo>
                  <a:lnTo>
                    <a:pt x="385" y="1418"/>
                  </a:lnTo>
                  <a:lnTo>
                    <a:pt x="385" y="1428"/>
                  </a:lnTo>
                  <a:lnTo>
                    <a:pt x="385" y="1437"/>
                  </a:lnTo>
                  <a:lnTo>
                    <a:pt x="387" y="1448"/>
                  </a:lnTo>
                  <a:lnTo>
                    <a:pt x="390" y="1457"/>
                  </a:lnTo>
                  <a:lnTo>
                    <a:pt x="394" y="1466"/>
                  </a:lnTo>
                  <a:lnTo>
                    <a:pt x="399" y="1475"/>
                  </a:lnTo>
                  <a:lnTo>
                    <a:pt x="403" y="1483"/>
                  </a:lnTo>
                  <a:lnTo>
                    <a:pt x="410" y="1491"/>
                  </a:lnTo>
                  <a:lnTo>
                    <a:pt x="417" y="1498"/>
                  </a:lnTo>
                  <a:lnTo>
                    <a:pt x="424" y="1504"/>
                  </a:lnTo>
                  <a:lnTo>
                    <a:pt x="432" y="1509"/>
                  </a:lnTo>
                  <a:lnTo>
                    <a:pt x="441" y="1515"/>
                  </a:lnTo>
                  <a:lnTo>
                    <a:pt x="450" y="1518"/>
                  </a:lnTo>
                  <a:lnTo>
                    <a:pt x="555" y="1557"/>
                  </a:lnTo>
                  <a:lnTo>
                    <a:pt x="565" y="1560"/>
                  </a:lnTo>
                  <a:lnTo>
                    <a:pt x="574" y="1562"/>
                  </a:lnTo>
                  <a:lnTo>
                    <a:pt x="584" y="1562"/>
                  </a:lnTo>
                  <a:lnTo>
                    <a:pt x="593" y="1564"/>
                  </a:lnTo>
                  <a:lnTo>
                    <a:pt x="604" y="1562"/>
                  </a:lnTo>
                  <a:lnTo>
                    <a:pt x="613" y="1560"/>
                  </a:lnTo>
                  <a:lnTo>
                    <a:pt x="623" y="1558"/>
                  </a:lnTo>
                  <a:lnTo>
                    <a:pt x="632" y="1555"/>
                  </a:lnTo>
                  <a:lnTo>
                    <a:pt x="640" y="1549"/>
                  </a:lnTo>
                  <a:lnTo>
                    <a:pt x="649" y="1544"/>
                  </a:lnTo>
                  <a:lnTo>
                    <a:pt x="656" y="1537"/>
                  </a:lnTo>
                  <a:lnTo>
                    <a:pt x="663" y="1531"/>
                  </a:lnTo>
                  <a:lnTo>
                    <a:pt x="670" y="1524"/>
                  </a:lnTo>
                  <a:lnTo>
                    <a:pt x="675" y="1516"/>
                  </a:lnTo>
                  <a:lnTo>
                    <a:pt x="680" y="1507"/>
                  </a:lnTo>
                  <a:lnTo>
                    <a:pt x="683" y="1498"/>
                  </a:lnTo>
                  <a:lnTo>
                    <a:pt x="714" y="1414"/>
                  </a:lnTo>
                  <a:lnTo>
                    <a:pt x="737" y="1417"/>
                  </a:lnTo>
                  <a:lnTo>
                    <a:pt x="759" y="1418"/>
                  </a:lnTo>
                  <a:lnTo>
                    <a:pt x="783" y="1418"/>
                  </a:lnTo>
                  <a:lnTo>
                    <a:pt x="806" y="1418"/>
                  </a:lnTo>
                  <a:lnTo>
                    <a:pt x="829" y="1417"/>
                  </a:lnTo>
                  <a:lnTo>
                    <a:pt x="852" y="1414"/>
                  </a:lnTo>
                  <a:lnTo>
                    <a:pt x="876" y="1411"/>
                  </a:lnTo>
                  <a:lnTo>
                    <a:pt x="898" y="1408"/>
                  </a:lnTo>
                  <a:lnTo>
                    <a:pt x="935" y="1487"/>
                  </a:lnTo>
                  <a:lnTo>
                    <a:pt x="940" y="1496"/>
                  </a:lnTo>
                  <a:lnTo>
                    <a:pt x="945" y="1506"/>
                  </a:lnTo>
                  <a:lnTo>
                    <a:pt x="952" y="1512"/>
                  </a:lnTo>
                  <a:lnTo>
                    <a:pt x="959" y="1520"/>
                  </a:lnTo>
                  <a:lnTo>
                    <a:pt x="967" y="1526"/>
                  </a:lnTo>
                  <a:lnTo>
                    <a:pt x="975" y="1532"/>
                  </a:lnTo>
                  <a:lnTo>
                    <a:pt x="983" y="1536"/>
                  </a:lnTo>
                  <a:lnTo>
                    <a:pt x="992" y="1540"/>
                  </a:lnTo>
                  <a:lnTo>
                    <a:pt x="1001" y="1543"/>
                  </a:lnTo>
                  <a:lnTo>
                    <a:pt x="1010" y="1544"/>
                  </a:lnTo>
                  <a:lnTo>
                    <a:pt x="1020" y="1545"/>
                  </a:lnTo>
                  <a:lnTo>
                    <a:pt x="1029" y="1547"/>
                  </a:lnTo>
                  <a:lnTo>
                    <a:pt x="1039" y="1545"/>
                  </a:lnTo>
                  <a:lnTo>
                    <a:pt x="1049" y="1543"/>
                  </a:lnTo>
                  <a:lnTo>
                    <a:pt x="1059" y="1541"/>
                  </a:lnTo>
                  <a:lnTo>
                    <a:pt x="1068" y="1537"/>
                  </a:lnTo>
                  <a:lnTo>
                    <a:pt x="1169" y="1490"/>
                  </a:lnTo>
                  <a:lnTo>
                    <a:pt x="1178" y="1485"/>
                  </a:lnTo>
                  <a:lnTo>
                    <a:pt x="1187" y="1479"/>
                  </a:lnTo>
                  <a:lnTo>
                    <a:pt x="1195" y="1474"/>
                  </a:lnTo>
                  <a:lnTo>
                    <a:pt x="1202" y="1467"/>
                  </a:lnTo>
                  <a:lnTo>
                    <a:pt x="1208" y="1459"/>
                  </a:lnTo>
                  <a:lnTo>
                    <a:pt x="1214" y="1451"/>
                  </a:lnTo>
                  <a:lnTo>
                    <a:pt x="1218" y="1443"/>
                  </a:lnTo>
                  <a:lnTo>
                    <a:pt x="1222" y="1434"/>
                  </a:lnTo>
                  <a:lnTo>
                    <a:pt x="1225" y="1425"/>
                  </a:lnTo>
                  <a:lnTo>
                    <a:pt x="1226" y="1416"/>
                  </a:lnTo>
                  <a:lnTo>
                    <a:pt x="1227" y="1405"/>
                  </a:lnTo>
                  <a:lnTo>
                    <a:pt x="1228" y="1396"/>
                  </a:lnTo>
                  <a:lnTo>
                    <a:pt x="1227" y="1386"/>
                  </a:lnTo>
                  <a:lnTo>
                    <a:pt x="1225" y="1377"/>
                  </a:lnTo>
                  <a:lnTo>
                    <a:pt x="1223" y="1367"/>
                  </a:lnTo>
                  <a:lnTo>
                    <a:pt x="1218" y="1358"/>
                  </a:lnTo>
                  <a:lnTo>
                    <a:pt x="1182" y="1277"/>
                  </a:lnTo>
                  <a:lnTo>
                    <a:pt x="1200" y="1262"/>
                  </a:lnTo>
                  <a:lnTo>
                    <a:pt x="1217" y="1246"/>
                  </a:lnTo>
                  <a:lnTo>
                    <a:pt x="1233" y="1230"/>
                  </a:lnTo>
                  <a:lnTo>
                    <a:pt x="1250" y="1213"/>
                  </a:lnTo>
                  <a:lnTo>
                    <a:pt x="1265" y="1196"/>
                  </a:lnTo>
                  <a:lnTo>
                    <a:pt x="1280" y="1179"/>
                  </a:lnTo>
                  <a:lnTo>
                    <a:pt x="1293" y="1161"/>
                  </a:lnTo>
                  <a:lnTo>
                    <a:pt x="1307" y="1141"/>
                  </a:lnTo>
                  <a:lnTo>
                    <a:pt x="1390" y="1172"/>
                  </a:lnTo>
                  <a:lnTo>
                    <a:pt x="1399" y="1175"/>
                  </a:lnTo>
                  <a:lnTo>
                    <a:pt x="1409" y="1178"/>
                  </a:lnTo>
                  <a:lnTo>
                    <a:pt x="1418" y="1179"/>
                  </a:lnTo>
                  <a:lnTo>
                    <a:pt x="1429" y="1179"/>
                  </a:lnTo>
                  <a:lnTo>
                    <a:pt x="1438" y="1178"/>
                  </a:lnTo>
                  <a:lnTo>
                    <a:pt x="1448" y="1175"/>
                  </a:lnTo>
                  <a:lnTo>
                    <a:pt x="1457" y="1173"/>
                  </a:lnTo>
                  <a:lnTo>
                    <a:pt x="1466" y="1170"/>
                  </a:lnTo>
                  <a:lnTo>
                    <a:pt x="1475" y="1165"/>
                  </a:lnTo>
                  <a:lnTo>
                    <a:pt x="1483" y="1159"/>
                  </a:lnTo>
                  <a:lnTo>
                    <a:pt x="1491" y="1153"/>
                  </a:lnTo>
                  <a:lnTo>
                    <a:pt x="1498" y="1147"/>
                  </a:lnTo>
                  <a:lnTo>
                    <a:pt x="1504" y="1139"/>
                  </a:lnTo>
                  <a:lnTo>
                    <a:pt x="1509" y="1131"/>
                  </a:lnTo>
                  <a:lnTo>
                    <a:pt x="1514" y="1122"/>
                  </a:lnTo>
                  <a:lnTo>
                    <a:pt x="1519" y="1113"/>
                  </a:lnTo>
                  <a:lnTo>
                    <a:pt x="1557" y="1008"/>
                  </a:lnTo>
                  <a:lnTo>
                    <a:pt x="1560" y="998"/>
                  </a:lnTo>
                  <a:lnTo>
                    <a:pt x="1562" y="989"/>
                  </a:lnTo>
                  <a:lnTo>
                    <a:pt x="1563" y="978"/>
                  </a:lnTo>
                  <a:lnTo>
                    <a:pt x="1563" y="968"/>
                  </a:lnTo>
                  <a:lnTo>
                    <a:pt x="1562" y="959"/>
                  </a:lnTo>
                  <a:lnTo>
                    <a:pt x="1561" y="950"/>
                  </a:lnTo>
                  <a:lnTo>
                    <a:pt x="1557" y="941"/>
                  </a:lnTo>
                  <a:lnTo>
                    <a:pt x="1554" y="932"/>
                  </a:lnTo>
                  <a:lnTo>
                    <a:pt x="1549" y="923"/>
                  </a:lnTo>
                  <a:lnTo>
                    <a:pt x="1545" y="915"/>
                  </a:lnTo>
                  <a:lnTo>
                    <a:pt x="1538" y="907"/>
                  </a:lnTo>
                  <a:lnTo>
                    <a:pt x="1531" y="900"/>
                  </a:lnTo>
                  <a:lnTo>
                    <a:pt x="1524" y="894"/>
                  </a:lnTo>
                  <a:lnTo>
                    <a:pt x="1516" y="889"/>
                  </a:lnTo>
                  <a:lnTo>
                    <a:pt x="1507" y="883"/>
                  </a:lnTo>
                  <a:lnTo>
                    <a:pt x="1498" y="879"/>
                  </a:lnTo>
                  <a:close/>
                  <a:moveTo>
                    <a:pt x="947" y="1141"/>
                  </a:moveTo>
                  <a:lnTo>
                    <a:pt x="928" y="1149"/>
                  </a:lnTo>
                  <a:lnTo>
                    <a:pt x="907" y="1157"/>
                  </a:lnTo>
                  <a:lnTo>
                    <a:pt x="887" y="1163"/>
                  </a:lnTo>
                  <a:lnTo>
                    <a:pt x="866" y="1169"/>
                  </a:lnTo>
                  <a:lnTo>
                    <a:pt x="846" y="1172"/>
                  </a:lnTo>
                  <a:lnTo>
                    <a:pt x="824" y="1175"/>
                  </a:lnTo>
                  <a:lnTo>
                    <a:pt x="803" y="1177"/>
                  </a:lnTo>
                  <a:lnTo>
                    <a:pt x="782" y="1178"/>
                  </a:lnTo>
                  <a:lnTo>
                    <a:pt x="753" y="1177"/>
                  </a:lnTo>
                  <a:lnTo>
                    <a:pt x="725" y="1173"/>
                  </a:lnTo>
                  <a:lnTo>
                    <a:pt x="697" y="1167"/>
                  </a:lnTo>
                  <a:lnTo>
                    <a:pt x="670" y="1161"/>
                  </a:lnTo>
                  <a:lnTo>
                    <a:pt x="643" y="1152"/>
                  </a:lnTo>
                  <a:lnTo>
                    <a:pt x="617" y="1141"/>
                  </a:lnTo>
                  <a:lnTo>
                    <a:pt x="592" y="1129"/>
                  </a:lnTo>
                  <a:lnTo>
                    <a:pt x="568" y="1115"/>
                  </a:lnTo>
                  <a:lnTo>
                    <a:pt x="545" y="1099"/>
                  </a:lnTo>
                  <a:lnTo>
                    <a:pt x="524" y="1081"/>
                  </a:lnTo>
                  <a:lnTo>
                    <a:pt x="503" y="1063"/>
                  </a:lnTo>
                  <a:lnTo>
                    <a:pt x="484" y="1042"/>
                  </a:lnTo>
                  <a:lnTo>
                    <a:pt x="466" y="1021"/>
                  </a:lnTo>
                  <a:lnTo>
                    <a:pt x="450" y="997"/>
                  </a:lnTo>
                  <a:lnTo>
                    <a:pt x="435" y="973"/>
                  </a:lnTo>
                  <a:lnTo>
                    <a:pt x="423" y="947"/>
                  </a:lnTo>
                  <a:lnTo>
                    <a:pt x="415" y="928"/>
                  </a:lnTo>
                  <a:lnTo>
                    <a:pt x="407" y="909"/>
                  </a:lnTo>
                  <a:lnTo>
                    <a:pt x="401" y="891"/>
                  </a:lnTo>
                  <a:lnTo>
                    <a:pt x="396" y="871"/>
                  </a:lnTo>
                  <a:lnTo>
                    <a:pt x="392" y="852"/>
                  </a:lnTo>
                  <a:lnTo>
                    <a:pt x="390" y="833"/>
                  </a:lnTo>
                  <a:lnTo>
                    <a:pt x="387" y="813"/>
                  </a:lnTo>
                  <a:lnTo>
                    <a:pt x="386" y="794"/>
                  </a:lnTo>
                  <a:lnTo>
                    <a:pt x="386" y="775"/>
                  </a:lnTo>
                  <a:lnTo>
                    <a:pt x="387" y="755"/>
                  </a:lnTo>
                  <a:lnTo>
                    <a:pt x="388" y="737"/>
                  </a:lnTo>
                  <a:lnTo>
                    <a:pt x="391" y="718"/>
                  </a:lnTo>
                  <a:lnTo>
                    <a:pt x="394" y="700"/>
                  </a:lnTo>
                  <a:lnTo>
                    <a:pt x="399" y="680"/>
                  </a:lnTo>
                  <a:lnTo>
                    <a:pt x="404" y="662"/>
                  </a:lnTo>
                  <a:lnTo>
                    <a:pt x="410" y="644"/>
                  </a:lnTo>
                  <a:lnTo>
                    <a:pt x="418" y="627"/>
                  </a:lnTo>
                  <a:lnTo>
                    <a:pt x="425" y="610"/>
                  </a:lnTo>
                  <a:lnTo>
                    <a:pt x="434" y="592"/>
                  </a:lnTo>
                  <a:lnTo>
                    <a:pt x="443" y="575"/>
                  </a:lnTo>
                  <a:lnTo>
                    <a:pt x="453" y="559"/>
                  </a:lnTo>
                  <a:lnTo>
                    <a:pt x="465" y="544"/>
                  </a:lnTo>
                  <a:lnTo>
                    <a:pt x="477" y="529"/>
                  </a:lnTo>
                  <a:lnTo>
                    <a:pt x="490" y="514"/>
                  </a:lnTo>
                  <a:lnTo>
                    <a:pt x="502" y="500"/>
                  </a:lnTo>
                  <a:lnTo>
                    <a:pt x="517" y="487"/>
                  </a:lnTo>
                  <a:lnTo>
                    <a:pt x="532" y="474"/>
                  </a:lnTo>
                  <a:lnTo>
                    <a:pt x="547" y="463"/>
                  </a:lnTo>
                  <a:lnTo>
                    <a:pt x="564" y="451"/>
                  </a:lnTo>
                  <a:lnTo>
                    <a:pt x="581" y="440"/>
                  </a:lnTo>
                  <a:lnTo>
                    <a:pt x="598" y="431"/>
                  </a:lnTo>
                  <a:lnTo>
                    <a:pt x="616" y="422"/>
                  </a:lnTo>
                  <a:lnTo>
                    <a:pt x="635" y="413"/>
                  </a:lnTo>
                  <a:lnTo>
                    <a:pt x="656" y="406"/>
                  </a:lnTo>
                  <a:lnTo>
                    <a:pt x="676" y="399"/>
                  </a:lnTo>
                  <a:lnTo>
                    <a:pt x="697" y="394"/>
                  </a:lnTo>
                  <a:lnTo>
                    <a:pt x="717" y="390"/>
                  </a:lnTo>
                  <a:lnTo>
                    <a:pt x="739" y="388"/>
                  </a:lnTo>
                  <a:lnTo>
                    <a:pt x="759" y="385"/>
                  </a:lnTo>
                  <a:lnTo>
                    <a:pt x="781" y="385"/>
                  </a:lnTo>
                  <a:lnTo>
                    <a:pt x="810" y="386"/>
                  </a:lnTo>
                  <a:lnTo>
                    <a:pt x="838" y="390"/>
                  </a:lnTo>
                  <a:lnTo>
                    <a:pt x="866" y="394"/>
                  </a:lnTo>
                  <a:lnTo>
                    <a:pt x="894" y="401"/>
                  </a:lnTo>
                  <a:lnTo>
                    <a:pt x="920" y="410"/>
                  </a:lnTo>
                  <a:lnTo>
                    <a:pt x="946" y="422"/>
                  </a:lnTo>
                  <a:lnTo>
                    <a:pt x="971" y="434"/>
                  </a:lnTo>
                  <a:lnTo>
                    <a:pt x="995" y="448"/>
                  </a:lnTo>
                  <a:lnTo>
                    <a:pt x="1018" y="464"/>
                  </a:lnTo>
                  <a:lnTo>
                    <a:pt x="1039" y="481"/>
                  </a:lnTo>
                  <a:lnTo>
                    <a:pt x="1060" y="500"/>
                  </a:lnTo>
                  <a:lnTo>
                    <a:pt x="1079" y="521"/>
                  </a:lnTo>
                  <a:lnTo>
                    <a:pt x="1097" y="542"/>
                  </a:lnTo>
                  <a:lnTo>
                    <a:pt x="1113" y="565"/>
                  </a:lnTo>
                  <a:lnTo>
                    <a:pt x="1128" y="590"/>
                  </a:lnTo>
                  <a:lnTo>
                    <a:pt x="1141" y="615"/>
                  </a:lnTo>
                  <a:lnTo>
                    <a:pt x="1150" y="635"/>
                  </a:lnTo>
                  <a:lnTo>
                    <a:pt x="1157" y="653"/>
                  </a:lnTo>
                  <a:lnTo>
                    <a:pt x="1162" y="672"/>
                  </a:lnTo>
                  <a:lnTo>
                    <a:pt x="1167" y="692"/>
                  </a:lnTo>
                  <a:lnTo>
                    <a:pt x="1171" y="711"/>
                  </a:lnTo>
                  <a:lnTo>
                    <a:pt x="1174" y="730"/>
                  </a:lnTo>
                  <a:lnTo>
                    <a:pt x="1176" y="750"/>
                  </a:lnTo>
                  <a:lnTo>
                    <a:pt x="1177" y="769"/>
                  </a:lnTo>
                  <a:lnTo>
                    <a:pt x="1177" y="787"/>
                  </a:lnTo>
                  <a:lnTo>
                    <a:pt x="1177" y="807"/>
                  </a:lnTo>
                  <a:lnTo>
                    <a:pt x="1175" y="826"/>
                  </a:lnTo>
                  <a:lnTo>
                    <a:pt x="1173" y="845"/>
                  </a:lnTo>
                  <a:lnTo>
                    <a:pt x="1169" y="863"/>
                  </a:lnTo>
                  <a:lnTo>
                    <a:pt x="1165" y="882"/>
                  </a:lnTo>
                  <a:lnTo>
                    <a:pt x="1159" y="900"/>
                  </a:lnTo>
                  <a:lnTo>
                    <a:pt x="1153" y="918"/>
                  </a:lnTo>
                  <a:lnTo>
                    <a:pt x="1145" y="936"/>
                  </a:lnTo>
                  <a:lnTo>
                    <a:pt x="1138" y="953"/>
                  </a:lnTo>
                  <a:lnTo>
                    <a:pt x="1129" y="970"/>
                  </a:lnTo>
                  <a:lnTo>
                    <a:pt x="1120" y="986"/>
                  </a:lnTo>
                  <a:lnTo>
                    <a:pt x="1110" y="1002"/>
                  </a:lnTo>
                  <a:lnTo>
                    <a:pt x="1099" y="1018"/>
                  </a:lnTo>
                  <a:lnTo>
                    <a:pt x="1086" y="1033"/>
                  </a:lnTo>
                  <a:lnTo>
                    <a:pt x="1074" y="1048"/>
                  </a:lnTo>
                  <a:lnTo>
                    <a:pt x="1061" y="1063"/>
                  </a:lnTo>
                  <a:lnTo>
                    <a:pt x="1046" y="1075"/>
                  </a:lnTo>
                  <a:lnTo>
                    <a:pt x="1031" y="1088"/>
                  </a:lnTo>
                  <a:lnTo>
                    <a:pt x="1017" y="1100"/>
                  </a:lnTo>
                  <a:lnTo>
                    <a:pt x="1000" y="1112"/>
                  </a:lnTo>
                  <a:lnTo>
                    <a:pt x="984" y="1122"/>
                  </a:lnTo>
                  <a:lnTo>
                    <a:pt x="965" y="1132"/>
                  </a:lnTo>
                  <a:lnTo>
                    <a:pt x="947" y="1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38"/>
            <p:cNvSpPr>
              <a:spLocks noEditPoints="1"/>
            </p:cNvSpPr>
            <p:nvPr/>
          </p:nvSpPr>
          <p:spPr bwMode="auto">
            <a:xfrm>
              <a:off x="6402443" y="8785225"/>
              <a:ext cx="460375" cy="460375"/>
            </a:xfrm>
            <a:custGeom>
              <a:avLst/>
              <a:gdLst/>
              <a:ahLst/>
              <a:cxnLst>
                <a:cxn ang="0">
                  <a:pos x="788" y="395"/>
                </a:cxn>
                <a:cxn ang="0">
                  <a:pos x="852" y="328"/>
                </a:cxn>
                <a:cxn ang="0">
                  <a:pos x="856" y="275"/>
                </a:cxn>
                <a:cxn ang="0">
                  <a:pos x="798" y="189"/>
                </a:cxn>
                <a:cxn ang="0">
                  <a:pos x="711" y="212"/>
                </a:cxn>
                <a:cxn ang="0">
                  <a:pos x="653" y="95"/>
                </a:cxn>
                <a:cxn ang="0">
                  <a:pos x="645" y="44"/>
                </a:cxn>
                <a:cxn ang="0">
                  <a:pos x="551" y="0"/>
                </a:cxn>
                <a:cxn ang="0">
                  <a:pos x="501" y="17"/>
                </a:cxn>
                <a:cxn ang="0">
                  <a:pos x="421" y="79"/>
                </a:cxn>
                <a:cxn ang="0">
                  <a:pos x="337" y="24"/>
                </a:cxn>
                <a:cxn ang="0">
                  <a:pos x="287" y="10"/>
                </a:cxn>
                <a:cxn ang="0">
                  <a:pos x="195" y="61"/>
                </a:cxn>
                <a:cxn ang="0">
                  <a:pos x="191" y="114"/>
                </a:cxn>
                <a:cxn ang="0">
                  <a:pos x="143" y="234"/>
                </a:cxn>
                <a:cxn ang="0">
                  <a:pos x="55" y="218"/>
                </a:cxn>
                <a:cxn ang="0">
                  <a:pos x="3" y="308"/>
                </a:cxn>
                <a:cxn ang="0">
                  <a:pos x="10" y="361"/>
                </a:cxn>
                <a:cxn ang="0">
                  <a:pos x="81" y="422"/>
                </a:cxn>
                <a:cxn ang="0">
                  <a:pos x="32" y="526"/>
                </a:cxn>
                <a:cxn ang="0">
                  <a:pos x="9" y="572"/>
                </a:cxn>
                <a:cxn ang="0">
                  <a:pos x="53" y="668"/>
                </a:cxn>
                <a:cxn ang="0">
                  <a:pos x="104" y="682"/>
                </a:cxn>
                <a:cxn ang="0">
                  <a:pos x="214" y="711"/>
                </a:cxn>
                <a:cxn ang="0">
                  <a:pos x="215" y="806"/>
                </a:cxn>
                <a:cxn ang="0">
                  <a:pos x="250" y="845"/>
                </a:cxn>
                <a:cxn ang="0">
                  <a:pos x="352" y="865"/>
                </a:cxn>
                <a:cxn ang="0">
                  <a:pos x="397" y="788"/>
                </a:cxn>
                <a:cxn ang="0">
                  <a:pos x="520" y="827"/>
                </a:cxn>
                <a:cxn ang="0">
                  <a:pos x="562" y="859"/>
                </a:cxn>
                <a:cxn ang="0">
                  <a:pos x="661" y="823"/>
                </a:cxn>
                <a:cxn ang="0">
                  <a:pos x="684" y="776"/>
                </a:cxn>
                <a:cxn ang="0">
                  <a:pos x="695" y="675"/>
                </a:cxn>
                <a:cxn ang="0">
                  <a:pos x="796" y="656"/>
                </a:cxn>
                <a:cxn ang="0">
                  <a:pos x="840" y="629"/>
                </a:cxn>
                <a:cxn ang="0">
                  <a:pos x="868" y="528"/>
                </a:cxn>
                <a:cxn ang="0">
                  <a:pos x="834" y="489"/>
                </a:cxn>
                <a:cxn ang="0">
                  <a:pos x="483" y="650"/>
                </a:cxn>
                <a:cxn ang="0">
                  <a:pos x="419" y="654"/>
                </a:cxn>
                <a:cxn ang="0">
                  <a:pos x="344" y="635"/>
                </a:cxn>
                <a:cxn ang="0">
                  <a:pos x="280" y="591"/>
                </a:cxn>
                <a:cxn ang="0">
                  <a:pos x="234" y="527"/>
                </a:cxn>
                <a:cxn ang="0">
                  <a:pos x="215" y="420"/>
                </a:cxn>
                <a:cxn ang="0">
                  <a:pos x="247" y="320"/>
                </a:cxn>
                <a:cxn ang="0">
                  <a:pos x="323" y="245"/>
                </a:cxn>
                <a:cxn ang="0">
                  <a:pos x="388" y="219"/>
                </a:cxn>
                <a:cxn ang="0">
                  <a:pos x="451" y="215"/>
                </a:cxn>
                <a:cxn ang="0">
                  <a:pos x="527" y="234"/>
                </a:cxn>
                <a:cxn ang="0">
                  <a:pos x="591" y="278"/>
                </a:cxn>
                <a:cxn ang="0">
                  <a:pos x="635" y="342"/>
                </a:cxn>
                <a:cxn ang="0">
                  <a:pos x="656" y="448"/>
                </a:cxn>
                <a:cxn ang="0">
                  <a:pos x="624" y="549"/>
                </a:cxn>
                <a:cxn ang="0">
                  <a:pos x="547" y="624"/>
                </a:cxn>
              </a:cxnLst>
              <a:rect l="0" t="0" r="r" b="b"/>
              <a:pathLst>
                <a:path w="871" h="870">
                  <a:moveTo>
                    <a:pt x="834" y="489"/>
                  </a:moveTo>
                  <a:lnTo>
                    <a:pt x="788" y="472"/>
                  </a:lnTo>
                  <a:lnTo>
                    <a:pt x="790" y="446"/>
                  </a:lnTo>
                  <a:lnTo>
                    <a:pt x="790" y="421"/>
                  </a:lnTo>
                  <a:lnTo>
                    <a:pt x="788" y="395"/>
                  </a:lnTo>
                  <a:lnTo>
                    <a:pt x="784" y="370"/>
                  </a:lnTo>
                  <a:lnTo>
                    <a:pt x="829" y="349"/>
                  </a:lnTo>
                  <a:lnTo>
                    <a:pt x="838" y="344"/>
                  </a:lnTo>
                  <a:lnTo>
                    <a:pt x="847" y="336"/>
                  </a:lnTo>
                  <a:lnTo>
                    <a:pt x="852" y="328"/>
                  </a:lnTo>
                  <a:lnTo>
                    <a:pt x="857" y="317"/>
                  </a:lnTo>
                  <a:lnTo>
                    <a:pt x="860" y="307"/>
                  </a:lnTo>
                  <a:lnTo>
                    <a:pt x="860" y="297"/>
                  </a:lnTo>
                  <a:lnTo>
                    <a:pt x="859" y="286"/>
                  </a:lnTo>
                  <a:lnTo>
                    <a:pt x="856" y="275"/>
                  </a:lnTo>
                  <a:lnTo>
                    <a:pt x="830" y="218"/>
                  </a:lnTo>
                  <a:lnTo>
                    <a:pt x="824" y="208"/>
                  </a:lnTo>
                  <a:lnTo>
                    <a:pt x="817" y="200"/>
                  </a:lnTo>
                  <a:lnTo>
                    <a:pt x="808" y="194"/>
                  </a:lnTo>
                  <a:lnTo>
                    <a:pt x="798" y="189"/>
                  </a:lnTo>
                  <a:lnTo>
                    <a:pt x="788" y="186"/>
                  </a:lnTo>
                  <a:lnTo>
                    <a:pt x="777" y="185"/>
                  </a:lnTo>
                  <a:lnTo>
                    <a:pt x="766" y="188"/>
                  </a:lnTo>
                  <a:lnTo>
                    <a:pt x="756" y="191"/>
                  </a:lnTo>
                  <a:lnTo>
                    <a:pt x="711" y="212"/>
                  </a:lnTo>
                  <a:lnTo>
                    <a:pt x="694" y="192"/>
                  </a:lnTo>
                  <a:lnTo>
                    <a:pt x="676" y="174"/>
                  </a:lnTo>
                  <a:lnTo>
                    <a:pt x="657" y="157"/>
                  </a:lnTo>
                  <a:lnTo>
                    <a:pt x="636" y="142"/>
                  </a:lnTo>
                  <a:lnTo>
                    <a:pt x="653" y="95"/>
                  </a:lnTo>
                  <a:lnTo>
                    <a:pt x="656" y="85"/>
                  </a:lnTo>
                  <a:lnTo>
                    <a:pt x="657" y="74"/>
                  </a:lnTo>
                  <a:lnTo>
                    <a:pt x="654" y="64"/>
                  </a:lnTo>
                  <a:lnTo>
                    <a:pt x="651" y="53"/>
                  </a:lnTo>
                  <a:lnTo>
                    <a:pt x="645" y="44"/>
                  </a:lnTo>
                  <a:lnTo>
                    <a:pt x="638" y="36"/>
                  </a:lnTo>
                  <a:lnTo>
                    <a:pt x="629" y="29"/>
                  </a:lnTo>
                  <a:lnTo>
                    <a:pt x="620" y="24"/>
                  </a:lnTo>
                  <a:lnTo>
                    <a:pt x="561" y="2"/>
                  </a:lnTo>
                  <a:lnTo>
                    <a:pt x="551" y="0"/>
                  </a:lnTo>
                  <a:lnTo>
                    <a:pt x="539" y="0"/>
                  </a:lnTo>
                  <a:lnTo>
                    <a:pt x="529" y="1"/>
                  </a:lnTo>
                  <a:lnTo>
                    <a:pt x="519" y="4"/>
                  </a:lnTo>
                  <a:lnTo>
                    <a:pt x="510" y="10"/>
                  </a:lnTo>
                  <a:lnTo>
                    <a:pt x="501" y="17"/>
                  </a:lnTo>
                  <a:lnTo>
                    <a:pt x="495" y="26"/>
                  </a:lnTo>
                  <a:lnTo>
                    <a:pt x="489" y="35"/>
                  </a:lnTo>
                  <a:lnTo>
                    <a:pt x="472" y="82"/>
                  </a:lnTo>
                  <a:lnTo>
                    <a:pt x="447" y="79"/>
                  </a:lnTo>
                  <a:lnTo>
                    <a:pt x="421" y="79"/>
                  </a:lnTo>
                  <a:lnTo>
                    <a:pt x="396" y="82"/>
                  </a:lnTo>
                  <a:lnTo>
                    <a:pt x="370" y="85"/>
                  </a:lnTo>
                  <a:lnTo>
                    <a:pt x="349" y="41"/>
                  </a:lnTo>
                  <a:lnTo>
                    <a:pt x="344" y="32"/>
                  </a:lnTo>
                  <a:lnTo>
                    <a:pt x="337" y="24"/>
                  </a:lnTo>
                  <a:lnTo>
                    <a:pt x="328" y="17"/>
                  </a:lnTo>
                  <a:lnTo>
                    <a:pt x="319" y="12"/>
                  </a:lnTo>
                  <a:lnTo>
                    <a:pt x="308" y="9"/>
                  </a:lnTo>
                  <a:lnTo>
                    <a:pt x="297" y="9"/>
                  </a:lnTo>
                  <a:lnTo>
                    <a:pt x="287" y="10"/>
                  </a:lnTo>
                  <a:lnTo>
                    <a:pt x="275" y="13"/>
                  </a:lnTo>
                  <a:lnTo>
                    <a:pt x="220" y="40"/>
                  </a:lnTo>
                  <a:lnTo>
                    <a:pt x="209" y="45"/>
                  </a:lnTo>
                  <a:lnTo>
                    <a:pt x="201" y="53"/>
                  </a:lnTo>
                  <a:lnTo>
                    <a:pt x="195" y="61"/>
                  </a:lnTo>
                  <a:lnTo>
                    <a:pt x="190" y="71"/>
                  </a:lnTo>
                  <a:lnTo>
                    <a:pt x="188" y="82"/>
                  </a:lnTo>
                  <a:lnTo>
                    <a:pt x="187" y="92"/>
                  </a:lnTo>
                  <a:lnTo>
                    <a:pt x="188" y="103"/>
                  </a:lnTo>
                  <a:lnTo>
                    <a:pt x="191" y="114"/>
                  </a:lnTo>
                  <a:lnTo>
                    <a:pt x="213" y="158"/>
                  </a:lnTo>
                  <a:lnTo>
                    <a:pt x="192" y="175"/>
                  </a:lnTo>
                  <a:lnTo>
                    <a:pt x="174" y="193"/>
                  </a:lnTo>
                  <a:lnTo>
                    <a:pt x="158" y="214"/>
                  </a:lnTo>
                  <a:lnTo>
                    <a:pt x="143" y="234"/>
                  </a:lnTo>
                  <a:lnTo>
                    <a:pt x="97" y="217"/>
                  </a:lnTo>
                  <a:lnTo>
                    <a:pt x="85" y="214"/>
                  </a:lnTo>
                  <a:lnTo>
                    <a:pt x="75" y="214"/>
                  </a:lnTo>
                  <a:lnTo>
                    <a:pt x="65" y="215"/>
                  </a:lnTo>
                  <a:lnTo>
                    <a:pt x="55" y="218"/>
                  </a:lnTo>
                  <a:lnTo>
                    <a:pt x="44" y="224"/>
                  </a:lnTo>
                  <a:lnTo>
                    <a:pt x="36" y="231"/>
                  </a:lnTo>
                  <a:lnTo>
                    <a:pt x="30" y="240"/>
                  </a:lnTo>
                  <a:lnTo>
                    <a:pt x="25" y="250"/>
                  </a:lnTo>
                  <a:lnTo>
                    <a:pt x="3" y="308"/>
                  </a:lnTo>
                  <a:lnTo>
                    <a:pt x="1" y="319"/>
                  </a:lnTo>
                  <a:lnTo>
                    <a:pt x="0" y="330"/>
                  </a:lnTo>
                  <a:lnTo>
                    <a:pt x="1" y="340"/>
                  </a:lnTo>
                  <a:lnTo>
                    <a:pt x="5" y="350"/>
                  </a:lnTo>
                  <a:lnTo>
                    <a:pt x="10" y="361"/>
                  </a:lnTo>
                  <a:lnTo>
                    <a:pt x="18" y="369"/>
                  </a:lnTo>
                  <a:lnTo>
                    <a:pt x="26" y="375"/>
                  </a:lnTo>
                  <a:lnTo>
                    <a:pt x="36" y="380"/>
                  </a:lnTo>
                  <a:lnTo>
                    <a:pt x="83" y="397"/>
                  </a:lnTo>
                  <a:lnTo>
                    <a:pt x="81" y="422"/>
                  </a:lnTo>
                  <a:lnTo>
                    <a:pt x="81" y="448"/>
                  </a:lnTo>
                  <a:lnTo>
                    <a:pt x="83" y="473"/>
                  </a:lnTo>
                  <a:lnTo>
                    <a:pt x="86" y="500"/>
                  </a:lnTo>
                  <a:lnTo>
                    <a:pt x="42" y="520"/>
                  </a:lnTo>
                  <a:lnTo>
                    <a:pt x="32" y="526"/>
                  </a:lnTo>
                  <a:lnTo>
                    <a:pt x="24" y="533"/>
                  </a:lnTo>
                  <a:lnTo>
                    <a:pt x="17" y="542"/>
                  </a:lnTo>
                  <a:lnTo>
                    <a:pt x="13" y="551"/>
                  </a:lnTo>
                  <a:lnTo>
                    <a:pt x="10" y="562"/>
                  </a:lnTo>
                  <a:lnTo>
                    <a:pt x="9" y="572"/>
                  </a:lnTo>
                  <a:lnTo>
                    <a:pt x="10" y="583"/>
                  </a:lnTo>
                  <a:lnTo>
                    <a:pt x="15" y="594"/>
                  </a:lnTo>
                  <a:lnTo>
                    <a:pt x="41" y="651"/>
                  </a:lnTo>
                  <a:lnTo>
                    <a:pt x="47" y="660"/>
                  </a:lnTo>
                  <a:lnTo>
                    <a:pt x="53" y="668"/>
                  </a:lnTo>
                  <a:lnTo>
                    <a:pt x="63" y="675"/>
                  </a:lnTo>
                  <a:lnTo>
                    <a:pt x="72" y="679"/>
                  </a:lnTo>
                  <a:lnTo>
                    <a:pt x="82" y="682"/>
                  </a:lnTo>
                  <a:lnTo>
                    <a:pt x="93" y="683"/>
                  </a:lnTo>
                  <a:lnTo>
                    <a:pt x="104" y="682"/>
                  </a:lnTo>
                  <a:lnTo>
                    <a:pt x="115" y="678"/>
                  </a:lnTo>
                  <a:lnTo>
                    <a:pt x="159" y="658"/>
                  </a:lnTo>
                  <a:lnTo>
                    <a:pt x="176" y="677"/>
                  </a:lnTo>
                  <a:lnTo>
                    <a:pt x="195" y="695"/>
                  </a:lnTo>
                  <a:lnTo>
                    <a:pt x="214" y="711"/>
                  </a:lnTo>
                  <a:lnTo>
                    <a:pt x="234" y="727"/>
                  </a:lnTo>
                  <a:lnTo>
                    <a:pt x="217" y="773"/>
                  </a:lnTo>
                  <a:lnTo>
                    <a:pt x="215" y="784"/>
                  </a:lnTo>
                  <a:lnTo>
                    <a:pt x="214" y="794"/>
                  </a:lnTo>
                  <a:lnTo>
                    <a:pt x="215" y="806"/>
                  </a:lnTo>
                  <a:lnTo>
                    <a:pt x="220" y="816"/>
                  </a:lnTo>
                  <a:lnTo>
                    <a:pt x="224" y="825"/>
                  </a:lnTo>
                  <a:lnTo>
                    <a:pt x="232" y="833"/>
                  </a:lnTo>
                  <a:lnTo>
                    <a:pt x="240" y="840"/>
                  </a:lnTo>
                  <a:lnTo>
                    <a:pt x="250" y="845"/>
                  </a:lnTo>
                  <a:lnTo>
                    <a:pt x="308" y="866"/>
                  </a:lnTo>
                  <a:lnTo>
                    <a:pt x="320" y="870"/>
                  </a:lnTo>
                  <a:lnTo>
                    <a:pt x="330" y="870"/>
                  </a:lnTo>
                  <a:lnTo>
                    <a:pt x="341" y="868"/>
                  </a:lnTo>
                  <a:lnTo>
                    <a:pt x="352" y="865"/>
                  </a:lnTo>
                  <a:lnTo>
                    <a:pt x="361" y="859"/>
                  </a:lnTo>
                  <a:lnTo>
                    <a:pt x="369" y="852"/>
                  </a:lnTo>
                  <a:lnTo>
                    <a:pt x="376" y="843"/>
                  </a:lnTo>
                  <a:lnTo>
                    <a:pt x="380" y="833"/>
                  </a:lnTo>
                  <a:lnTo>
                    <a:pt x="397" y="788"/>
                  </a:lnTo>
                  <a:lnTo>
                    <a:pt x="423" y="789"/>
                  </a:lnTo>
                  <a:lnTo>
                    <a:pt x="448" y="789"/>
                  </a:lnTo>
                  <a:lnTo>
                    <a:pt x="475" y="788"/>
                  </a:lnTo>
                  <a:lnTo>
                    <a:pt x="500" y="783"/>
                  </a:lnTo>
                  <a:lnTo>
                    <a:pt x="520" y="827"/>
                  </a:lnTo>
                  <a:lnTo>
                    <a:pt x="526" y="838"/>
                  </a:lnTo>
                  <a:lnTo>
                    <a:pt x="534" y="846"/>
                  </a:lnTo>
                  <a:lnTo>
                    <a:pt x="542" y="852"/>
                  </a:lnTo>
                  <a:lnTo>
                    <a:pt x="552" y="857"/>
                  </a:lnTo>
                  <a:lnTo>
                    <a:pt x="562" y="859"/>
                  </a:lnTo>
                  <a:lnTo>
                    <a:pt x="572" y="860"/>
                  </a:lnTo>
                  <a:lnTo>
                    <a:pt x="584" y="859"/>
                  </a:lnTo>
                  <a:lnTo>
                    <a:pt x="594" y="855"/>
                  </a:lnTo>
                  <a:lnTo>
                    <a:pt x="651" y="829"/>
                  </a:lnTo>
                  <a:lnTo>
                    <a:pt x="661" y="823"/>
                  </a:lnTo>
                  <a:lnTo>
                    <a:pt x="669" y="816"/>
                  </a:lnTo>
                  <a:lnTo>
                    <a:pt x="676" y="807"/>
                  </a:lnTo>
                  <a:lnTo>
                    <a:pt x="681" y="798"/>
                  </a:lnTo>
                  <a:lnTo>
                    <a:pt x="683" y="788"/>
                  </a:lnTo>
                  <a:lnTo>
                    <a:pt x="684" y="776"/>
                  </a:lnTo>
                  <a:lnTo>
                    <a:pt x="682" y="766"/>
                  </a:lnTo>
                  <a:lnTo>
                    <a:pt x="678" y="756"/>
                  </a:lnTo>
                  <a:lnTo>
                    <a:pt x="658" y="710"/>
                  </a:lnTo>
                  <a:lnTo>
                    <a:pt x="677" y="693"/>
                  </a:lnTo>
                  <a:lnTo>
                    <a:pt x="695" y="675"/>
                  </a:lnTo>
                  <a:lnTo>
                    <a:pt x="712" y="656"/>
                  </a:lnTo>
                  <a:lnTo>
                    <a:pt x="727" y="635"/>
                  </a:lnTo>
                  <a:lnTo>
                    <a:pt x="774" y="652"/>
                  </a:lnTo>
                  <a:lnTo>
                    <a:pt x="784" y="656"/>
                  </a:lnTo>
                  <a:lnTo>
                    <a:pt x="796" y="656"/>
                  </a:lnTo>
                  <a:lnTo>
                    <a:pt x="806" y="654"/>
                  </a:lnTo>
                  <a:lnTo>
                    <a:pt x="816" y="651"/>
                  </a:lnTo>
                  <a:lnTo>
                    <a:pt x="826" y="645"/>
                  </a:lnTo>
                  <a:lnTo>
                    <a:pt x="834" y="637"/>
                  </a:lnTo>
                  <a:lnTo>
                    <a:pt x="840" y="629"/>
                  </a:lnTo>
                  <a:lnTo>
                    <a:pt x="846" y="619"/>
                  </a:lnTo>
                  <a:lnTo>
                    <a:pt x="867" y="561"/>
                  </a:lnTo>
                  <a:lnTo>
                    <a:pt x="870" y="550"/>
                  </a:lnTo>
                  <a:lnTo>
                    <a:pt x="871" y="538"/>
                  </a:lnTo>
                  <a:lnTo>
                    <a:pt x="868" y="528"/>
                  </a:lnTo>
                  <a:lnTo>
                    <a:pt x="865" y="518"/>
                  </a:lnTo>
                  <a:lnTo>
                    <a:pt x="859" y="509"/>
                  </a:lnTo>
                  <a:lnTo>
                    <a:pt x="852" y="501"/>
                  </a:lnTo>
                  <a:lnTo>
                    <a:pt x="844" y="494"/>
                  </a:lnTo>
                  <a:lnTo>
                    <a:pt x="834" y="489"/>
                  </a:lnTo>
                  <a:close/>
                  <a:moveTo>
                    <a:pt x="527" y="635"/>
                  </a:moveTo>
                  <a:lnTo>
                    <a:pt x="517" y="640"/>
                  </a:lnTo>
                  <a:lnTo>
                    <a:pt x="505" y="643"/>
                  </a:lnTo>
                  <a:lnTo>
                    <a:pt x="494" y="646"/>
                  </a:lnTo>
                  <a:lnTo>
                    <a:pt x="483" y="650"/>
                  </a:lnTo>
                  <a:lnTo>
                    <a:pt x="471" y="652"/>
                  </a:lnTo>
                  <a:lnTo>
                    <a:pt x="459" y="653"/>
                  </a:lnTo>
                  <a:lnTo>
                    <a:pt x="447" y="654"/>
                  </a:lnTo>
                  <a:lnTo>
                    <a:pt x="435" y="656"/>
                  </a:lnTo>
                  <a:lnTo>
                    <a:pt x="419" y="654"/>
                  </a:lnTo>
                  <a:lnTo>
                    <a:pt x="404" y="652"/>
                  </a:lnTo>
                  <a:lnTo>
                    <a:pt x="388" y="650"/>
                  </a:lnTo>
                  <a:lnTo>
                    <a:pt x="373" y="646"/>
                  </a:lnTo>
                  <a:lnTo>
                    <a:pt x="359" y="641"/>
                  </a:lnTo>
                  <a:lnTo>
                    <a:pt x="344" y="635"/>
                  </a:lnTo>
                  <a:lnTo>
                    <a:pt x="330" y="628"/>
                  </a:lnTo>
                  <a:lnTo>
                    <a:pt x="316" y="620"/>
                  </a:lnTo>
                  <a:lnTo>
                    <a:pt x="304" y="611"/>
                  </a:lnTo>
                  <a:lnTo>
                    <a:pt x="291" y="602"/>
                  </a:lnTo>
                  <a:lnTo>
                    <a:pt x="280" y="591"/>
                  </a:lnTo>
                  <a:lnTo>
                    <a:pt x="270" y="579"/>
                  </a:lnTo>
                  <a:lnTo>
                    <a:pt x="259" y="568"/>
                  </a:lnTo>
                  <a:lnTo>
                    <a:pt x="250" y="554"/>
                  </a:lnTo>
                  <a:lnTo>
                    <a:pt x="242" y="541"/>
                  </a:lnTo>
                  <a:lnTo>
                    <a:pt x="234" y="527"/>
                  </a:lnTo>
                  <a:lnTo>
                    <a:pt x="226" y="505"/>
                  </a:lnTo>
                  <a:lnTo>
                    <a:pt x="221" y="485"/>
                  </a:lnTo>
                  <a:lnTo>
                    <a:pt x="216" y="463"/>
                  </a:lnTo>
                  <a:lnTo>
                    <a:pt x="215" y="441"/>
                  </a:lnTo>
                  <a:lnTo>
                    <a:pt x="215" y="420"/>
                  </a:lnTo>
                  <a:lnTo>
                    <a:pt x="217" y="399"/>
                  </a:lnTo>
                  <a:lnTo>
                    <a:pt x="222" y="378"/>
                  </a:lnTo>
                  <a:lnTo>
                    <a:pt x="229" y="358"/>
                  </a:lnTo>
                  <a:lnTo>
                    <a:pt x="237" y="339"/>
                  </a:lnTo>
                  <a:lnTo>
                    <a:pt x="247" y="320"/>
                  </a:lnTo>
                  <a:lnTo>
                    <a:pt x="258" y="303"/>
                  </a:lnTo>
                  <a:lnTo>
                    <a:pt x="272" y="286"/>
                  </a:lnTo>
                  <a:lnTo>
                    <a:pt x="288" y="271"/>
                  </a:lnTo>
                  <a:lnTo>
                    <a:pt x="305" y="257"/>
                  </a:lnTo>
                  <a:lnTo>
                    <a:pt x="323" y="245"/>
                  </a:lnTo>
                  <a:lnTo>
                    <a:pt x="343" y="234"/>
                  </a:lnTo>
                  <a:lnTo>
                    <a:pt x="354" y="230"/>
                  </a:lnTo>
                  <a:lnTo>
                    <a:pt x="365" y="225"/>
                  </a:lnTo>
                  <a:lnTo>
                    <a:pt x="377" y="222"/>
                  </a:lnTo>
                  <a:lnTo>
                    <a:pt x="388" y="219"/>
                  </a:lnTo>
                  <a:lnTo>
                    <a:pt x="399" y="217"/>
                  </a:lnTo>
                  <a:lnTo>
                    <a:pt x="411" y="215"/>
                  </a:lnTo>
                  <a:lnTo>
                    <a:pt x="423" y="214"/>
                  </a:lnTo>
                  <a:lnTo>
                    <a:pt x="435" y="214"/>
                  </a:lnTo>
                  <a:lnTo>
                    <a:pt x="451" y="215"/>
                  </a:lnTo>
                  <a:lnTo>
                    <a:pt x="467" y="216"/>
                  </a:lnTo>
                  <a:lnTo>
                    <a:pt x="483" y="219"/>
                  </a:lnTo>
                  <a:lnTo>
                    <a:pt x="497" y="223"/>
                  </a:lnTo>
                  <a:lnTo>
                    <a:pt x="512" y="227"/>
                  </a:lnTo>
                  <a:lnTo>
                    <a:pt x="527" y="234"/>
                  </a:lnTo>
                  <a:lnTo>
                    <a:pt x="541" y="241"/>
                  </a:lnTo>
                  <a:lnTo>
                    <a:pt x="554" y="249"/>
                  </a:lnTo>
                  <a:lnTo>
                    <a:pt x="567" y="258"/>
                  </a:lnTo>
                  <a:lnTo>
                    <a:pt x="579" y="267"/>
                  </a:lnTo>
                  <a:lnTo>
                    <a:pt x="591" y="278"/>
                  </a:lnTo>
                  <a:lnTo>
                    <a:pt x="601" y="289"/>
                  </a:lnTo>
                  <a:lnTo>
                    <a:pt x="611" y="301"/>
                  </a:lnTo>
                  <a:lnTo>
                    <a:pt x="620" y="314"/>
                  </a:lnTo>
                  <a:lnTo>
                    <a:pt x="628" y="328"/>
                  </a:lnTo>
                  <a:lnTo>
                    <a:pt x="635" y="342"/>
                  </a:lnTo>
                  <a:lnTo>
                    <a:pt x="644" y="363"/>
                  </a:lnTo>
                  <a:lnTo>
                    <a:pt x="650" y="385"/>
                  </a:lnTo>
                  <a:lnTo>
                    <a:pt x="653" y="406"/>
                  </a:lnTo>
                  <a:lnTo>
                    <a:pt x="656" y="428"/>
                  </a:lnTo>
                  <a:lnTo>
                    <a:pt x="656" y="448"/>
                  </a:lnTo>
                  <a:lnTo>
                    <a:pt x="652" y="470"/>
                  </a:lnTo>
                  <a:lnTo>
                    <a:pt x="648" y="490"/>
                  </a:lnTo>
                  <a:lnTo>
                    <a:pt x="642" y="511"/>
                  </a:lnTo>
                  <a:lnTo>
                    <a:pt x="634" y="530"/>
                  </a:lnTo>
                  <a:lnTo>
                    <a:pt x="624" y="549"/>
                  </a:lnTo>
                  <a:lnTo>
                    <a:pt x="611" y="567"/>
                  </a:lnTo>
                  <a:lnTo>
                    <a:pt x="598" y="583"/>
                  </a:lnTo>
                  <a:lnTo>
                    <a:pt x="583" y="599"/>
                  </a:lnTo>
                  <a:lnTo>
                    <a:pt x="566" y="612"/>
                  </a:lnTo>
                  <a:lnTo>
                    <a:pt x="547" y="624"/>
                  </a:lnTo>
                  <a:lnTo>
                    <a:pt x="527" y="6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9"/>
            <p:cNvSpPr>
              <a:spLocks noEditPoints="1"/>
            </p:cNvSpPr>
            <p:nvPr/>
          </p:nvSpPr>
          <p:spPr bwMode="auto">
            <a:xfrm>
              <a:off x="6065893" y="7329488"/>
              <a:ext cx="1390650" cy="1390650"/>
            </a:xfrm>
            <a:custGeom>
              <a:avLst/>
              <a:gdLst/>
              <a:ahLst/>
              <a:cxnLst>
                <a:cxn ang="0">
                  <a:pos x="2379" y="1195"/>
                </a:cxn>
                <a:cxn ang="0">
                  <a:pos x="2566" y="1004"/>
                </a:cxn>
                <a:cxn ang="0">
                  <a:pos x="2598" y="881"/>
                </a:cxn>
                <a:cxn ang="0">
                  <a:pos x="2466" y="607"/>
                </a:cxn>
                <a:cxn ang="0">
                  <a:pos x="2348" y="564"/>
                </a:cxn>
                <a:cxn ang="0">
                  <a:pos x="2069" y="553"/>
                </a:cxn>
                <a:cxn ang="0">
                  <a:pos x="1980" y="258"/>
                </a:cxn>
                <a:cxn ang="0">
                  <a:pos x="1951" y="134"/>
                </a:cxn>
                <a:cxn ang="0">
                  <a:pos x="1680" y="5"/>
                </a:cxn>
                <a:cxn ang="0">
                  <a:pos x="1552" y="24"/>
                </a:cxn>
                <a:cxn ang="0">
                  <a:pos x="1427" y="249"/>
                </a:cxn>
                <a:cxn ang="0">
                  <a:pos x="1119" y="261"/>
                </a:cxn>
                <a:cxn ang="0">
                  <a:pos x="976" y="44"/>
                </a:cxn>
                <a:cxn ang="0">
                  <a:pos x="849" y="36"/>
                </a:cxn>
                <a:cxn ang="0">
                  <a:pos x="588" y="188"/>
                </a:cxn>
                <a:cxn ang="0">
                  <a:pos x="568" y="313"/>
                </a:cxn>
                <a:cxn ang="0">
                  <a:pos x="502" y="616"/>
                </a:cxn>
                <a:cxn ang="0">
                  <a:pos x="228" y="647"/>
                </a:cxn>
                <a:cxn ang="0">
                  <a:pos x="111" y="700"/>
                </a:cxn>
                <a:cxn ang="0">
                  <a:pos x="1" y="981"/>
                </a:cxn>
                <a:cxn ang="0">
                  <a:pos x="43" y="1103"/>
                </a:cxn>
                <a:cxn ang="0">
                  <a:pos x="245" y="1277"/>
                </a:cxn>
                <a:cxn ang="0">
                  <a:pos x="111" y="1580"/>
                </a:cxn>
                <a:cxn ang="0">
                  <a:pos x="34" y="1682"/>
                </a:cxn>
                <a:cxn ang="0">
                  <a:pos x="123" y="1966"/>
                </a:cxn>
                <a:cxn ang="0">
                  <a:pos x="217" y="2054"/>
                </a:cxn>
                <a:cxn ang="0">
                  <a:pos x="346" y="2049"/>
                </a:cxn>
                <a:cxn ang="0">
                  <a:pos x="677" y="2175"/>
                </a:cxn>
                <a:cxn ang="0">
                  <a:pos x="651" y="2433"/>
                </a:cxn>
                <a:cxn ang="0">
                  <a:pos x="727" y="2538"/>
                </a:cxn>
                <a:cxn ang="0">
                  <a:pos x="1015" y="2627"/>
                </a:cxn>
                <a:cxn ang="0">
                  <a:pos x="1126" y="2562"/>
                </a:cxn>
                <a:cxn ang="0">
                  <a:pos x="1355" y="2384"/>
                </a:cxn>
                <a:cxn ang="0">
                  <a:pos x="1600" y="2543"/>
                </a:cxn>
                <a:cxn ang="0">
                  <a:pos x="1714" y="2599"/>
                </a:cxn>
                <a:cxn ang="0">
                  <a:pos x="1996" y="2488"/>
                </a:cxn>
                <a:cxn ang="0">
                  <a:pos x="2062" y="2379"/>
                </a:cxn>
                <a:cxn ang="0">
                  <a:pos x="2017" y="2122"/>
                </a:cxn>
                <a:cxn ang="0">
                  <a:pos x="2337" y="1972"/>
                </a:cxn>
                <a:cxn ang="0">
                  <a:pos x="2465" y="1966"/>
                </a:cxn>
                <a:cxn ang="0">
                  <a:pos x="2553" y="1872"/>
                </a:cxn>
                <a:cxn ang="0">
                  <a:pos x="2619" y="1581"/>
                </a:cxn>
                <a:cxn ang="0">
                  <a:pos x="2535" y="1486"/>
                </a:cxn>
                <a:cxn ang="0">
                  <a:pos x="1386" y="1975"/>
                </a:cxn>
                <a:cxn ang="0">
                  <a:pos x="1172" y="1964"/>
                </a:cxn>
                <a:cxn ang="0">
                  <a:pos x="996" y="1898"/>
                </a:cxn>
                <a:cxn ang="0">
                  <a:pos x="846" y="1786"/>
                </a:cxn>
                <a:cxn ang="0">
                  <a:pos x="732" y="1635"/>
                </a:cxn>
                <a:cxn ang="0">
                  <a:pos x="654" y="1400"/>
                </a:cxn>
                <a:cxn ang="0">
                  <a:pos x="671" y="1144"/>
                </a:cxn>
                <a:cxn ang="0">
                  <a:pos x="782" y="915"/>
                </a:cxn>
                <a:cxn ang="0">
                  <a:pos x="975" y="741"/>
                </a:cxn>
                <a:cxn ang="0">
                  <a:pos x="1243" y="651"/>
                </a:cxn>
                <a:cxn ang="0">
                  <a:pos x="1457" y="664"/>
                </a:cxn>
                <a:cxn ang="0">
                  <a:pos x="1633" y="730"/>
                </a:cxn>
                <a:cxn ang="0">
                  <a:pos x="1782" y="841"/>
                </a:cxn>
                <a:cxn ang="0">
                  <a:pos x="1897" y="992"/>
                </a:cxn>
                <a:cxn ang="0">
                  <a:pos x="1975" y="1227"/>
                </a:cxn>
                <a:cxn ang="0">
                  <a:pos x="1958" y="1483"/>
                </a:cxn>
                <a:cxn ang="0">
                  <a:pos x="1847" y="1712"/>
                </a:cxn>
                <a:cxn ang="0">
                  <a:pos x="1654" y="1886"/>
                </a:cxn>
              </a:cxnLst>
              <a:rect l="0" t="0" r="r" b="b"/>
              <a:pathLst>
                <a:path w="2628" h="2628">
                  <a:moveTo>
                    <a:pt x="2519" y="1479"/>
                  </a:moveTo>
                  <a:lnTo>
                    <a:pt x="2379" y="1427"/>
                  </a:lnTo>
                  <a:lnTo>
                    <a:pt x="2382" y="1389"/>
                  </a:lnTo>
                  <a:lnTo>
                    <a:pt x="2384" y="1350"/>
                  </a:lnTo>
                  <a:lnTo>
                    <a:pt x="2385" y="1312"/>
                  </a:lnTo>
                  <a:lnTo>
                    <a:pt x="2384" y="1273"/>
                  </a:lnTo>
                  <a:lnTo>
                    <a:pt x="2382" y="1234"/>
                  </a:lnTo>
                  <a:lnTo>
                    <a:pt x="2379" y="1195"/>
                  </a:lnTo>
                  <a:lnTo>
                    <a:pt x="2373" y="1157"/>
                  </a:lnTo>
                  <a:lnTo>
                    <a:pt x="2367" y="1118"/>
                  </a:lnTo>
                  <a:lnTo>
                    <a:pt x="2502" y="1055"/>
                  </a:lnTo>
                  <a:lnTo>
                    <a:pt x="2517" y="1047"/>
                  </a:lnTo>
                  <a:lnTo>
                    <a:pt x="2531" y="1038"/>
                  </a:lnTo>
                  <a:lnTo>
                    <a:pt x="2544" y="1028"/>
                  </a:lnTo>
                  <a:lnTo>
                    <a:pt x="2556" y="1017"/>
                  </a:lnTo>
                  <a:lnTo>
                    <a:pt x="2566" y="1004"/>
                  </a:lnTo>
                  <a:lnTo>
                    <a:pt x="2576" y="990"/>
                  </a:lnTo>
                  <a:lnTo>
                    <a:pt x="2583" y="976"/>
                  </a:lnTo>
                  <a:lnTo>
                    <a:pt x="2589" y="961"/>
                  </a:lnTo>
                  <a:lnTo>
                    <a:pt x="2594" y="946"/>
                  </a:lnTo>
                  <a:lnTo>
                    <a:pt x="2597" y="930"/>
                  </a:lnTo>
                  <a:lnTo>
                    <a:pt x="2599" y="913"/>
                  </a:lnTo>
                  <a:lnTo>
                    <a:pt x="2599" y="897"/>
                  </a:lnTo>
                  <a:lnTo>
                    <a:pt x="2598" y="881"/>
                  </a:lnTo>
                  <a:lnTo>
                    <a:pt x="2595" y="864"/>
                  </a:lnTo>
                  <a:lnTo>
                    <a:pt x="2590" y="848"/>
                  </a:lnTo>
                  <a:lnTo>
                    <a:pt x="2585" y="832"/>
                  </a:lnTo>
                  <a:lnTo>
                    <a:pt x="2506" y="661"/>
                  </a:lnTo>
                  <a:lnTo>
                    <a:pt x="2498" y="646"/>
                  </a:lnTo>
                  <a:lnTo>
                    <a:pt x="2488" y="632"/>
                  </a:lnTo>
                  <a:lnTo>
                    <a:pt x="2478" y="619"/>
                  </a:lnTo>
                  <a:lnTo>
                    <a:pt x="2466" y="607"/>
                  </a:lnTo>
                  <a:lnTo>
                    <a:pt x="2454" y="597"/>
                  </a:lnTo>
                  <a:lnTo>
                    <a:pt x="2440" y="587"/>
                  </a:lnTo>
                  <a:lnTo>
                    <a:pt x="2426" y="579"/>
                  </a:lnTo>
                  <a:lnTo>
                    <a:pt x="2412" y="574"/>
                  </a:lnTo>
                  <a:lnTo>
                    <a:pt x="2396" y="569"/>
                  </a:lnTo>
                  <a:lnTo>
                    <a:pt x="2380" y="566"/>
                  </a:lnTo>
                  <a:lnTo>
                    <a:pt x="2364" y="564"/>
                  </a:lnTo>
                  <a:lnTo>
                    <a:pt x="2348" y="564"/>
                  </a:lnTo>
                  <a:lnTo>
                    <a:pt x="2331" y="565"/>
                  </a:lnTo>
                  <a:lnTo>
                    <a:pt x="2315" y="567"/>
                  </a:lnTo>
                  <a:lnTo>
                    <a:pt x="2299" y="572"/>
                  </a:lnTo>
                  <a:lnTo>
                    <a:pt x="2283" y="578"/>
                  </a:lnTo>
                  <a:lnTo>
                    <a:pt x="2148" y="641"/>
                  </a:lnTo>
                  <a:lnTo>
                    <a:pt x="2123" y="610"/>
                  </a:lnTo>
                  <a:lnTo>
                    <a:pt x="2096" y="582"/>
                  </a:lnTo>
                  <a:lnTo>
                    <a:pt x="2069" y="553"/>
                  </a:lnTo>
                  <a:lnTo>
                    <a:pt x="2041" y="527"/>
                  </a:lnTo>
                  <a:lnTo>
                    <a:pt x="2012" y="501"/>
                  </a:lnTo>
                  <a:lnTo>
                    <a:pt x="1981" y="477"/>
                  </a:lnTo>
                  <a:lnTo>
                    <a:pt x="1952" y="453"/>
                  </a:lnTo>
                  <a:lnTo>
                    <a:pt x="1920" y="430"/>
                  </a:lnTo>
                  <a:lnTo>
                    <a:pt x="1971" y="291"/>
                  </a:lnTo>
                  <a:lnTo>
                    <a:pt x="1977" y="274"/>
                  </a:lnTo>
                  <a:lnTo>
                    <a:pt x="1980" y="258"/>
                  </a:lnTo>
                  <a:lnTo>
                    <a:pt x="1981" y="241"/>
                  </a:lnTo>
                  <a:lnTo>
                    <a:pt x="1981" y="225"/>
                  </a:lnTo>
                  <a:lnTo>
                    <a:pt x="1980" y="208"/>
                  </a:lnTo>
                  <a:lnTo>
                    <a:pt x="1977" y="192"/>
                  </a:lnTo>
                  <a:lnTo>
                    <a:pt x="1972" y="178"/>
                  </a:lnTo>
                  <a:lnTo>
                    <a:pt x="1967" y="163"/>
                  </a:lnTo>
                  <a:lnTo>
                    <a:pt x="1959" y="148"/>
                  </a:lnTo>
                  <a:lnTo>
                    <a:pt x="1951" y="134"/>
                  </a:lnTo>
                  <a:lnTo>
                    <a:pt x="1940" y="122"/>
                  </a:lnTo>
                  <a:lnTo>
                    <a:pt x="1929" y="110"/>
                  </a:lnTo>
                  <a:lnTo>
                    <a:pt x="1917" y="99"/>
                  </a:lnTo>
                  <a:lnTo>
                    <a:pt x="1903" y="90"/>
                  </a:lnTo>
                  <a:lnTo>
                    <a:pt x="1888" y="82"/>
                  </a:lnTo>
                  <a:lnTo>
                    <a:pt x="1872" y="75"/>
                  </a:lnTo>
                  <a:lnTo>
                    <a:pt x="1696" y="9"/>
                  </a:lnTo>
                  <a:lnTo>
                    <a:pt x="1680" y="5"/>
                  </a:lnTo>
                  <a:lnTo>
                    <a:pt x="1663" y="1"/>
                  </a:lnTo>
                  <a:lnTo>
                    <a:pt x="1647" y="0"/>
                  </a:lnTo>
                  <a:lnTo>
                    <a:pt x="1631" y="0"/>
                  </a:lnTo>
                  <a:lnTo>
                    <a:pt x="1614" y="2"/>
                  </a:lnTo>
                  <a:lnTo>
                    <a:pt x="1598" y="6"/>
                  </a:lnTo>
                  <a:lnTo>
                    <a:pt x="1582" y="10"/>
                  </a:lnTo>
                  <a:lnTo>
                    <a:pt x="1567" y="16"/>
                  </a:lnTo>
                  <a:lnTo>
                    <a:pt x="1552" y="24"/>
                  </a:lnTo>
                  <a:lnTo>
                    <a:pt x="1539" y="32"/>
                  </a:lnTo>
                  <a:lnTo>
                    <a:pt x="1526" y="42"/>
                  </a:lnTo>
                  <a:lnTo>
                    <a:pt x="1515" y="54"/>
                  </a:lnTo>
                  <a:lnTo>
                    <a:pt x="1503" y="66"/>
                  </a:lnTo>
                  <a:lnTo>
                    <a:pt x="1494" y="80"/>
                  </a:lnTo>
                  <a:lnTo>
                    <a:pt x="1486" y="93"/>
                  </a:lnTo>
                  <a:lnTo>
                    <a:pt x="1479" y="109"/>
                  </a:lnTo>
                  <a:lnTo>
                    <a:pt x="1427" y="249"/>
                  </a:lnTo>
                  <a:lnTo>
                    <a:pt x="1390" y="246"/>
                  </a:lnTo>
                  <a:lnTo>
                    <a:pt x="1351" y="244"/>
                  </a:lnTo>
                  <a:lnTo>
                    <a:pt x="1312" y="242"/>
                  </a:lnTo>
                  <a:lnTo>
                    <a:pt x="1273" y="244"/>
                  </a:lnTo>
                  <a:lnTo>
                    <a:pt x="1235" y="246"/>
                  </a:lnTo>
                  <a:lnTo>
                    <a:pt x="1196" y="249"/>
                  </a:lnTo>
                  <a:lnTo>
                    <a:pt x="1157" y="254"/>
                  </a:lnTo>
                  <a:lnTo>
                    <a:pt x="1119" y="261"/>
                  </a:lnTo>
                  <a:lnTo>
                    <a:pt x="1056" y="125"/>
                  </a:lnTo>
                  <a:lnTo>
                    <a:pt x="1048" y="110"/>
                  </a:lnTo>
                  <a:lnTo>
                    <a:pt x="1039" y="97"/>
                  </a:lnTo>
                  <a:lnTo>
                    <a:pt x="1029" y="83"/>
                  </a:lnTo>
                  <a:lnTo>
                    <a:pt x="1017" y="72"/>
                  </a:lnTo>
                  <a:lnTo>
                    <a:pt x="1004" y="61"/>
                  </a:lnTo>
                  <a:lnTo>
                    <a:pt x="991" y="52"/>
                  </a:lnTo>
                  <a:lnTo>
                    <a:pt x="976" y="44"/>
                  </a:lnTo>
                  <a:lnTo>
                    <a:pt x="962" y="39"/>
                  </a:lnTo>
                  <a:lnTo>
                    <a:pt x="947" y="33"/>
                  </a:lnTo>
                  <a:lnTo>
                    <a:pt x="931" y="30"/>
                  </a:lnTo>
                  <a:lnTo>
                    <a:pt x="914" y="28"/>
                  </a:lnTo>
                  <a:lnTo>
                    <a:pt x="898" y="27"/>
                  </a:lnTo>
                  <a:lnTo>
                    <a:pt x="882" y="30"/>
                  </a:lnTo>
                  <a:lnTo>
                    <a:pt x="865" y="32"/>
                  </a:lnTo>
                  <a:lnTo>
                    <a:pt x="849" y="36"/>
                  </a:lnTo>
                  <a:lnTo>
                    <a:pt x="833" y="43"/>
                  </a:lnTo>
                  <a:lnTo>
                    <a:pt x="662" y="122"/>
                  </a:lnTo>
                  <a:lnTo>
                    <a:pt x="646" y="130"/>
                  </a:lnTo>
                  <a:lnTo>
                    <a:pt x="633" y="139"/>
                  </a:lnTo>
                  <a:lnTo>
                    <a:pt x="620" y="150"/>
                  </a:lnTo>
                  <a:lnTo>
                    <a:pt x="608" y="162"/>
                  </a:lnTo>
                  <a:lnTo>
                    <a:pt x="597" y="174"/>
                  </a:lnTo>
                  <a:lnTo>
                    <a:pt x="588" y="188"/>
                  </a:lnTo>
                  <a:lnTo>
                    <a:pt x="580" y="202"/>
                  </a:lnTo>
                  <a:lnTo>
                    <a:pt x="575" y="216"/>
                  </a:lnTo>
                  <a:lnTo>
                    <a:pt x="570" y="232"/>
                  </a:lnTo>
                  <a:lnTo>
                    <a:pt x="567" y="248"/>
                  </a:lnTo>
                  <a:lnTo>
                    <a:pt x="564" y="264"/>
                  </a:lnTo>
                  <a:lnTo>
                    <a:pt x="564" y="280"/>
                  </a:lnTo>
                  <a:lnTo>
                    <a:pt x="566" y="297"/>
                  </a:lnTo>
                  <a:lnTo>
                    <a:pt x="568" y="313"/>
                  </a:lnTo>
                  <a:lnTo>
                    <a:pt x="574" y="329"/>
                  </a:lnTo>
                  <a:lnTo>
                    <a:pt x="579" y="345"/>
                  </a:lnTo>
                  <a:lnTo>
                    <a:pt x="642" y="480"/>
                  </a:lnTo>
                  <a:lnTo>
                    <a:pt x="611" y="505"/>
                  </a:lnTo>
                  <a:lnTo>
                    <a:pt x="583" y="532"/>
                  </a:lnTo>
                  <a:lnTo>
                    <a:pt x="554" y="559"/>
                  </a:lnTo>
                  <a:lnTo>
                    <a:pt x="528" y="587"/>
                  </a:lnTo>
                  <a:lnTo>
                    <a:pt x="502" y="616"/>
                  </a:lnTo>
                  <a:lnTo>
                    <a:pt x="478" y="646"/>
                  </a:lnTo>
                  <a:lnTo>
                    <a:pt x="454" y="676"/>
                  </a:lnTo>
                  <a:lnTo>
                    <a:pt x="431" y="708"/>
                  </a:lnTo>
                  <a:lnTo>
                    <a:pt x="292" y="656"/>
                  </a:lnTo>
                  <a:lnTo>
                    <a:pt x="276" y="651"/>
                  </a:lnTo>
                  <a:lnTo>
                    <a:pt x="261" y="648"/>
                  </a:lnTo>
                  <a:lnTo>
                    <a:pt x="243" y="647"/>
                  </a:lnTo>
                  <a:lnTo>
                    <a:pt x="228" y="647"/>
                  </a:lnTo>
                  <a:lnTo>
                    <a:pt x="210" y="649"/>
                  </a:lnTo>
                  <a:lnTo>
                    <a:pt x="195" y="651"/>
                  </a:lnTo>
                  <a:lnTo>
                    <a:pt x="180" y="657"/>
                  </a:lnTo>
                  <a:lnTo>
                    <a:pt x="164" y="663"/>
                  </a:lnTo>
                  <a:lnTo>
                    <a:pt x="150" y="671"/>
                  </a:lnTo>
                  <a:lnTo>
                    <a:pt x="135" y="679"/>
                  </a:lnTo>
                  <a:lnTo>
                    <a:pt x="123" y="689"/>
                  </a:lnTo>
                  <a:lnTo>
                    <a:pt x="111" y="700"/>
                  </a:lnTo>
                  <a:lnTo>
                    <a:pt x="100" y="713"/>
                  </a:lnTo>
                  <a:lnTo>
                    <a:pt x="91" y="726"/>
                  </a:lnTo>
                  <a:lnTo>
                    <a:pt x="83" y="740"/>
                  </a:lnTo>
                  <a:lnTo>
                    <a:pt x="76" y="756"/>
                  </a:lnTo>
                  <a:lnTo>
                    <a:pt x="11" y="932"/>
                  </a:lnTo>
                  <a:lnTo>
                    <a:pt x="6" y="948"/>
                  </a:lnTo>
                  <a:lnTo>
                    <a:pt x="2" y="964"/>
                  </a:lnTo>
                  <a:lnTo>
                    <a:pt x="1" y="981"/>
                  </a:lnTo>
                  <a:lnTo>
                    <a:pt x="0" y="997"/>
                  </a:lnTo>
                  <a:lnTo>
                    <a:pt x="2" y="1013"/>
                  </a:lnTo>
                  <a:lnTo>
                    <a:pt x="4" y="1030"/>
                  </a:lnTo>
                  <a:lnTo>
                    <a:pt x="9" y="1046"/>
                  </a:lnTo>
                  <a:lnTo>
                    <a:pt x="16" y="1061"/>
                  </a:lnTo>
                  <a:lnTo>
                    <a:pt x="24" y="1076"/>
                  </a:lnTo>
                  <a:lnTo>
                    <a:pt x="33" y="1090"/>
                  </a:lnTo>
                  <a:lnTo>
                    <a:pt x="43" y="1103"/>
                  </a:lnTo>
                  <a:lnTo>
                    <a:pt x="55" y="1115"/>
                  </a:lnTo>
                  <a:lnTo>
                    <a:pt x="67" y="1125"/>
                  </a:lnTo>
                  <a:lnTo>
                    <a:pt x="81" y="1134"/>
                  </a:lnTo>
                  <a:lnTo>
                    <a:pt x="94" y="1142"/>
                  </a:lnTo>
                  <a:lnTo>
                    <a:pt x="110" y="1149"/>
                  </a:lnTo>
                  <a:lnTo>
                    <a:pt x="250" y="1200"/>
                  </a:lnTo>
                  <a:lnTo>
                    <a:pt x="247" y="1239"/>
                  </a:lnTo>
                  <a:lnTo>
                    <a:pt x="245" y="1277"/>
                  </a:lnTo>
                  <a:lnTo>
                    <a:pt x="243" y="1316"/>
                  </a:lnTo>
                  <a:lnTo>
                    <a:pt x="245" y="1355"/>
                  </a:lnTo>
                  <a:lnTo>
                    <a:pt x="247" y="1394"/>
                  </a:lnTo>
                  <a:lnTo>
                    <a:pt x="250" y="1432"/>
                  </a:lnTo>
                  <a:lnTo>
                    <a:pt x="255" y="1471"/>
                  </a:lnTo>
                  <a:lnTo>
                    <a:pt x="262" y="1510"/>
                  </a:lnTo>
                  <a:lnTo>
                    <a:pt x="126" y="1572"/>
                  </a:lnTo>
                  <a:lnTo>
                    <a:pt x="111" y="1580"/>
                  </a:lnTo>
                  <a:lnTo>
                    <a:pt x="98" y="1589"/>
                  </a:lnTo>
                  <a:lnTo>
                    <a:pt x="84" y="1600"/>
                  </a:lnTo>
                  <a:lnTo>
                    <a:pt x="73" y="1611"/>
                  </a:lnTo>
                  <a:lnTo>
                    <a:pt x="63" y="1623"/>
                  </a:lnTo>
                  <a:lnTo>
                    <a:pt x="53" y="1637"/>
                  </a:lnTo>
                  <a:lnTo>
                    <a:pt x="45" y="1652"/>
                  </a:lnTo>
                  <a:lnTo>
                    <a:pt x="40" y="1667"/>
                  </a:lnTo>
                  <a:lnTo>
                    <a:pt x="34" y="1682"/>
                  </a:lnTo>
                  <a:lnTo>
                    <a:pt x="31" y="1697"/>
                  </a:lnTo>
                  <a:lnTo>
                    <a:pt x="30" y="1713"/>
                  </a:lnTo>
                  <a:lnTo>
                    <a:pt x="30" y="1731"/>
                  </a:lnTo>
                  <a:lnTo>
                    <a:pt x="31" y="1746"/>
                  </a:lnTo>
                  <a:lnTo>
                    <a:pt x="33" y="1762"/>
                  </a:lnTo>
                  <a:lnTo>
                    <a:pt x="37" y="1779"/>
                  </a:lnTo>
                  <a:lnTo>
                    <a:pt x="44" y="1795"/>
                  </a:lnTo>
                  <a:lnTo>
                    <a:pt x="123" y="1966"/>
                  </a:lnTo>
                  <a:lnTo>
                    <a:pt x="131" y="1982"/>
                  </a:lnTo>
                  <a:lnTo>
                    <a:pt x="140" y="1996"/>
                  </a:lnTo>
                  <a:lnTo>
                    <a:pt x="151" y="2008"/>
                  </a:lnTo>
                  <a:lnTo>
                    <a:pt x="163" y="2020"/>
                  </a:lnTo>
                  <a:lnTo>
                    <a:pt x="175" y="2031"/>
                  </a:lnTo>
                  <a:lnTo>
                    <a:pt x="189" y="2040"/>
                  </a:lnTo>
                  <a:lnTo>
                    <a:pt x="203" y="2047"/>
                  </a:lnTo>
                  <a:lnTo>
                    <a:pt x="217" y="2054"/>
                  </a:lnTo>
                  <a:lnTo>
                    <a:pt x="233" y="2058"/>
                  </a:lnTo>
                  <a:lnTo>
                    <a:pt x="249" y="2062"/>
                  </a:lnTo>
                  <a:lnTo>
                    <a:pt x="265" y="2064"/>
                  </a:lnTo>
                  <a:lnTo>
                    <a:pt x="281" y="2064"/>
                  </a:lnTo>
                  <a:lnTo>
                    <a:pt x="298" y="2063"/>
                  </a:lnTo>
                  <a:lnTo>
                    <a:pt x="314" y="2060"/>
                  </a:lnTo>
                  <a:lnTo>
                    <a:pt x="330" y="2055"/>
                  </a:lnTo>
                  <a:lnTo>
                    <a:pt x="346" y="2049"/>
                  </a:lnTo>
                  <a:lnTo>
                    <a:pt x="481" y="1987"/>
                  </a:lnTo>
                  <a:lnTo>
                    <a:pt x="506" y="2016"/>
                  </a:lnTo>
                  <a:lnTo>
                    <a:pt x="533" y="2046"/>
                  </a:lnTo>
                  <a:lnTo>
                    <a:pt x="560" y="2073"/>
                  </a:lnTo>
                  <a:lnTo>
                    <a:pt x="588" y="2101"/>
                  </a:lnTo>
                  <a:lnTo>
                    <a:pt x="617" y="2127"/>
                  </a:lnTo>
                  <a:lnTo>
                    <a:pt x="646" y="2151"/>
                  </a:lnTo>
                  <a:lnTo>
                    <a:pt x="677" y="2175"/>
                  </a:lnTo>
                  <a:lnTo>
                    <a:pt x="709" y="2196"/>
                  </a:lnTo>
                  <a:lnTo>
                    <a:pt x="658" y="2336"/>
                  </a:lnTo>
                  <a:lnTo>
                    <a:pt x="652" y="2352"/>
                  </a:lnTo>
                  <a:lnTo>
                    <a:pt x="649" y="2368"/>
                  </a:lnTo>
                  <a:lnTo>
                    <a:pt x="646" y="2385"/>
                  </a:lnTo>
                  <a:lnTo>
                    <a:pt x="646" y="2401"/>
                  </a:lnTo>
                  <a:lnTo>
                    <a:pt x="649" y="2417"/>
                  </a:lnTo>
                  <a:lnTo>
                    <a:pt x="651" y="2433"/>
                  </a:lnTo>
                  <a:lnTo>
                    <a:pt x="655" y="2449"/>
                  </a:lnTo>
                  <a:lnTo>
                    <a:pt x="662" y="2465"/>
                  </a:lnTo>
                  <a:lnTo>
                    <a:pt x="670" y="2480"/>
                  </a:lnTo>
                  <a:lnTo>
                    <a:pt x="679" y="2493"/>
                  </a:lnTo>
                  <a:lnTo>
                    <a:pt x="690" y="2507"/>
                  </a:lnTo>
                  <a:lnTo>
                    <a:pt x="701" y="2518"/>
                  </a:lnTo>
                  <a:lnTo>
                    <a:pt x="714" y="2529"/>
                  </a:lnTo>
                  <a:lnTo>
                    <a:pt x="727" y="2538"/>
                  </a:lnTo>
                  <a:lnTo>
                    <a:pt x="741" y="2546"/>
                  </a:lnTo>
                  <a:lnTo>
                    <a:pt x="757" y="2553"/>
                  </a:lnTo>
                  <a:lnTo>
                    <a:pt x="933" y="2617"/>
                  </a:lnTo>
                  <a:lnTo>
                    <a:pt x="949" y="2623"/>
                  </a:lnTo>
                  <a:lnTo>
                    <a:pt x="965" y="2627"/>
                  </a:lnTo>
                  <a:lnTo>
                    <a:pt x="982" y="2628"/>
                  </a:lnTo>
                  <a:lnTo>
                    <a:pt x="998" y="2628"/>
                  </a:lnTo>
                  <a:lnTo>
                    <a:pt x="1015" y="2627"/>
                  </a:lnTo>
                  <a:lnTo>
                    <a:pt x="1031" y="2623"/>
                  </a:lnTo>
                  <a:lnTo>
                    <a:pt x="1047" y="2619"/>
                  </a:lnTo>
                  <a:lnTo>
                    <a:pt x="1062" y="2613"/>
                  </a:lnTo>
                  <a:lnTo>
                    <a:pt x="1077" y="2605"/>
                  </a:lnTo>
                  <a:lnTo>
                    <a:pt x="1090" y="2596"/>
                  </a:lnTo>
                  <a:lnTo>
                    <a:pt x="1104" y="2586"/>
                  </a:lnTo>
                  <a:lnTo>
                    <a:pt x="1115" y="2574"/>
                  </a:lnTo>
                  <a:lnTo>
                    <a:pt x="1126" y="2562"/>
                  </a:lnTo>
                  <a:lnTo>
                    <a:pt x="1135" y="2548"/>
                  </a:lnTo>
                  <a:lnTo>
                    <a:pt x="1143" y="2533"/>
                  </a:lnTo>
                  <a:lnTo>
                    <a:pt x="1149" y="2518"/>
                  </a:lnTo>
                  <a:lnTo>
                    <a:pt x="1202" y="2378"/>
                  </a:lnTo>
                  <a:lnTo>
                    <a:pt x="1239" y="2382"/>
                  </a:lnTo>
                  <a:lnTo>
                    <a:pt x="1278" y="2384"/>
                  </a:lnTo>
                  <a:lnTo>
                    <a:pt x="1317" y="2384"/>
                  </a:lnTo>
                  <a:lnTo>
                    <a:pt x="1355" y="2384"/>
                  </a:lnTo>
                  <a:lnTo>
                    <a:pt x="1394" y="2382"/>
                  </a:lnTo>
                  <a:lnTo>
                    <a:pt x="1433" y="2378"/>
                  </a:lnTo>
                  <a:lnTo>
                    <a:pt x="1472" y="2373"/>
                  </a:lnTo>
                  <a:lnTo>
                    <a:pt x="1510" y="2367"/>
                  </a:lnTo>
                  <a:lnTo>
                    <a:pt x="1573" y="2501"/>
                  </a:lnTo>
                  <a:lnTo>
                    <a:pt x="1581" y="2517"/>
                  </a:lnTo>
                  <a:lnTo>
                    <a:pt x="1590" y="2531"/>
                  </a:lnTo>
                  <a:lnTo>
                    <a:pt x="1600" y="2543"/>
                  </a:lnTo>
                  <a:lnTo>
                    <a:pt x="1612" y="2556"/>
                  </a:lnTo>
                  <a:lnTo>
                    <a:pt x="1624" y="2566"/>
                  </a:lnTo>
                  <a:lnTo>
                    <a:pt x="1638" y="2575"/>
                  </a:lnTo>
                  <a:lnTo>
                    <a:pt x="1652" y="2583"/>
                  </a:lnTo>
                  <a:lnTo>
                    <a:pt x="1667" y="2589"/>
                  </a:lnTo>
                  <a:lnTo>
                    <a:pt x="1682" y="2593"/>
                  </a:lnTo>
                  <a:lnTo>
                    <a:pt x="1698" y="2597"/>
                  </a:lnTo>
                  <a:lnTo>
                    <a:pt x="1714" y="2599"/>
                  </a:lnTo>
                  <a:lnTo>
                    <a:pt x="1731" y="2599"/>
                  </a:lnTo>
                  <a:lnTo>
                    <a:pt x="1747" y="2598"/>
                  </a:lnTo>
                  <a:lnTo>
                    <a:pt x="1764" y="2596"/>
                  </a:lnTo>
                  <a:lnTo>
                    <a:pt x="1780" y="2590"/>
                  </a:lnTo>
                  <a:lnTo>
                    <a:pt x="1796" y="2584"/>
                  </a:lnTo>
                  <a:lnTo>
                    <a:pt x="1967" y="2506"/>
                  </a:lnTo>
                  <a:lnTo>
                    <a:pt x="1983" y="2498"/>
                  </a:lnTo>
                  <a:lnTo>
                    <a:pt x="1996" y="2488"/>
                  </a:lnTo>
                  <a:lnTo>
                    <a:pt x="2009" y="2477"/>
                  </a:lnTo>
                  <a:lnTo>
                    <a:pt x="2021" y="2466"/>
                  </a:lnTo>
                  <a:lnTo>
                    <a:pt x="2031" y="2453"/>
                  </a:lnTo>
                  <a:lnTo>
                    <a:pt x="2041" y="2440"/>
                  </a:lnTo>
                  <a:lnTo>
                    <a:pt x="2047" y="2426"/>
                  </a:lnTo>
                  <a:lnTo>
                    <a:pt x="2054" y="2410"/>
                  </a:lnTo>
                  <a:lnTo>
                    <a:pt x="2059" y="2395"/>
                  </a:lnTo>
                  <a:lnTo>
                    <a:pt x="2062" y="2379"/>
                  </a:lnTo>
                  <a:lnTo>
                    <a:pt x="2065" y="2364"/>
                  </a:lnTo>
                  <a:lnTo>
                    <a:pt x="2065" y="2346"/>
                  </a:lnTo>
                  <a:lnTo>
                    <a:pt x="2063" y="2331"/>
                  </a:lnTo>
                  <a:lnTo>
                    <a:pt x="2060" y="2315"/>
                  </a:lnTo>
                  <a:lnTo>
                    <a:pt x="2055" y="2297"/>
                  </a:lnTo>
                  <a:lnTo>
                    <a:pt x="2050" y="2282"/>
                  </a:lnTo>
                  <a:lnTo>
                    <a:pt x="1987" y="2147"/>
                  </a:lnTo>
                  <a:lnTo>
                    <a:pt x="2017" y="2122"/>
                  </a:lnTo>
                  <a:lnTo>
                    <a:pt x="2046" y="2095"/>
                  </a:lnTo>
                  <a:lnTo>
                    <a:pt x="2075" y="2069"/>
                  </a:lnTo>
                  <a:lnTo>
                    <a:pt x="2101" y="2040"/>
                  </a:lnTo>
                  <a:lnTo>
                    <a:pt x="2127" y="2012"/>
                  </a:lnTo>
                  <a:lnTo>
                    <a:pt x="2151" y="1981"/>
                  </a:lnTo>
                  <a:lnTo>
                    <a:pt x="2175" y="1951"/>
                  </a:lnTo>
                  <a:lnTo>
                    <a:pt x="2197" y="1920"/>
                  </a:lnTo>
                  <a:lnTo>
                    <a:pt x="2337" y="1972"/>
                  </a:lnTo>
                  <a:lnTo>
                    <a:pt x="2352" y="1976"/>
                  </a:lnTo>
                  <a:lnTo>
                    <a:pt x="2368" y="1980"/>
                  </a:lnTo>
                  <a:lnTo>
                    <a:pt x="2385" y="1981"/>
                  </a:lnTo>
                  <a:lnTo>
                    <a:pt x="2401" y="1982"/>
                  </a:lnTo>
                  <a:lnTo>
                    <a:pt x="2417" y="1980"/>
                  </a:lnTo>
                  <a:lnTo>
                    <a:pt x="2434" y="1978"/>
                  </a:lnTo>
                  <a:lnTo>
                    <a:pt x="2450" y="1973"/>
                  </a:lnTo>
                  <a:lnTo>
                    <a:pt x="2465" y="1966"/>
                  </a:lnTo>
                  <a:lnTo>
                    <a:pt x="2480" y="1958"/>
                  </a:lnTo>
                  <a:lnTo>
                    <a:pt x="2494" y="1949"/>
                  </a:lnTo>
                  <a:lnTo>
                    <a:pt x="2507" y="1939"/>
                  </a:lnTo>
                  <a:lnTo>
                    <a:pt x="2519" y="1927"/>
                  </a:lnTo>
                  <a:lnTo>
                    <a:pt x="2529" y="1915"/>
                  </a:lnTo>
                  <a:lnTo>
                    <a:pt x="2538" y="1901"/>
                  </a:lnTo>
                  <a:lnTo>
                    <a:pt x="2546" y="1886"/>
                  </a:lnTo>
                  <a:lnTo>
                    <a:pt x="2553" y="1872"/>
                  </a:lnTo>
                  <a:lnTo>
                    <a:pt x="2618" y="1695"/>
                  </a:lnTo>
                  <a:lnTo>
                    <a:pt x="2623" y="1678"/>
                  </a:lnTo>
                  <a:lnTo>
                    <a:pt x="2627" y="1662"/>
                  </a:lnTo>
                  <a:lnTo>
                    <a:pt x="2628" y="1645"/>
                  </a:lnTo>
                  <a:lnTo>
                    <a:pt x="2628" y="1629"/>
                  </a:lnTo>
                  <a:lnTo>
                    <a:pt x="2627" y="1612"/>
                  </a:lnTo>
                  <a:lnTo>
                    <a:pt x="2623" y="1596"/>
                  </a:lnTo>
                  <a:lnTo>
                    <a:pt x="2619" y="1581"/>
                  </a:lnTo>
                  <a:lnTo>
                    <a:pt x="2613" y="1567"/>
                  </a:lnTo>
                  <a:lnTo>
                    <a:pt x="2605" y="1552"/>
                  </a:lnTo>
                  <a:lnTo>
                    <a:pt x="2597" y="1538"/>
                  </a:lnTo>
                  <a:lnTo>
                    <a:pt x="2587" y="1526"/>
                  </a:lnTo>
                  <a:lnTo>
                    <a:pt x="2576" y="1514"/>
                  </a:lnTo>
                  <a:lnTo>
                    <a:pt x="2563" y="1503"/>
                  </a:lnTo>
                  <a:lnTo>
                    <a:pt x="2549" y="1494"/>
                  </a:lnTo>
                  <a:lnTo>
                    <a:pt x="2535" y="1486"/>
                  </a:lnTo>
                  <a:lnTo>
                    <a:pt x="2519" y="1479"/>
                  </a:lnTo>
                  <a:close/>
                  <a:moveTo>
                    <a:pt x="1593" y="1918"/>
                  </a:moveTo>
                  <a:lnTo>
                    <a:pt x="1559" y="1933"/>
                  </a:lnTo>
                  <a:lnTo>
                    <a:pt x="1526" y="1945"/>
                  </a:lnTo>
                  <a:lnTo>
                    <a:pt x="1492" y="1956"/>
                  </a:lnTo>
                  <a:lnTo>
                    <a:pt x="1457" y="1964"/>
                  </a:lnTo>
                  <a:lnTo>
                    <a:pt x="1421" y="1971"/>
                  </a:lnTo>
                  <a:lnTo>
                    <a:pt x="1386" y="1975"/>
                  </a:lnTo>
                  <a:lnTo>
                    <a:pt x="1351" y="1979"/>
                  </a:lnTo>
                  <a:lnTo>
                    <a:pt x="1314" y="1980"/>
                  </a:lnTo>
                  <a:lnTo>
                    <a:pt x="1291" y="1979"/>
                  </a:lnTo>
                  <a:lnTo>
                    <a:pt x="1267" y="1978"/>
                  </a:lnTo>
                  <a:lnTo>
                    <a:pt x="1243" y="1975"/>
                  </a:lnTo>
                  <a:lnTo>
                    <a:pt x="1219" y="1973"/>
                  </a:lnTo>
                  <a:lnTo>
                    <a:pt x="1195" y="1968"/>
                  </a:lnTo>
                  <a:lnTo>
                    <a:pt x="1172" y="1964"/>
                  </a:lnTo>
                  <a:lnTo>
                    <a:pt x="1149" y="1958"/>
                  </a:lnTo>
                  <a:lnTo>
                    <a:pt x="1127" y="1953"/>
                  </a:lnTo>
                  <a:lnTo>
                    <a:pt x="1104" y="1945"/>
                  </a:lnTo>
                  <a:lnTo>
                    <a:pt x="1081" y="1937"/>
                  </a:lnTo>
                  <a:lnTo>
                    <a:pt x="1060" y="1929"/>
                  </a:lnTo>
                  <a:lnTo>
                    <a:pt x="1038" y="1920"/>
                  </a:lnTo>
                  <a:lnTo>
                    <a:pt x="1017" y="1909"/>
                  </a:lnTo>
                  <a:lnTo>
                    <a:pt x="996" y="1898"/>
                  </a:lnTo>
                  <a:lnTo>
                    <a:pt x="975" y="1886"/>
                  </a:lnTo>
                  <a:lnTo>
                    <a:pt x="956" y="1874"/>
                  </a:lnTo>
                  <a:lnTo>
                    <a:pt x="937" y="1861"/>
                  </a:lnTo>
                  <a:lnTo>
                    <a:pt x="917" y="1848"/>
                  </a:lnTo>
                  <a:lnTo>
                    <a:pt x="899" y="1833"/>
                  </a:lnTo>
                  <a:lnTo>
                    <a:pt x="881" y="1818"/>
                  </a:lnTo>
                  <a:lnTo>
                    <a:pt x="863" y="1802"/>
                  </a:lnTo>
                  <a:lnTo>
                    <a:pt x="846" y="1786"/>
                  </a:lnTo>
                  <a:lnTo>
                    <a:pt x="830" y="1769"/>
                  </a:lnTo>
                  <a:lnTo>
                    <a:pt x="814" y="1752"/>
                  </a:lnTo>
                  <a:lnTo>
                    <a:pt x="799" y="1734"/>
                  </a:lnTo>
                  <a:lnTo>
                    <a:pt x="784" y="1716"/>
                  </a:lnTo>
                  <a:lnTo>
                    <a:pt x="769" y="1696"/>
                  </a:lnTo>
                  <a:lnTo>
                    <a:pt x="757" y="1677"/>
                  </a:lnTo>
                  <a:lnTo>
                    <a:pt x="744" y="1657"/>
                  </a:lnTo>
                  <a:lnTo>
                    <a:pt x="732" y="1635"/>
                  </a:lnTo>
                  <a:lnTo>
                    <a:pt x="720" y="1614"/>
                  </a:lnTo>
                  <a:lnTo>
                    <a:pt x="710" y="1593"/>
                  </a:lnTo>
                  <a:lnTo>
                    <a:pt x="696" y="1561"/>
                  </a:lnTo>
                  <a:lnTo>
                    <a:pt x="685" y="1529"/>
                  </a:lnTo>
                  <a:lnTo>
                    <a:pt x="675" y="1497"/>
                  </a:lnTo>
                  <a:lnTo>
                    <a:pt x="666" y="1465"/>
                  </a:lnTo>
                  <a:lnTo>
                    <a:pt x="660" y="1432"/>
                  </a:lnTo>
                  <a:lnTo>
                    <a:pt x="654" y="1400"/>
                  </a:lnTo>
                  <a:lnTo>
                    <a:pt x="651" y="1367"/>
                  </a:lnTo>
                  <a:lnTo>
                    <a:pt x="650" y="1335"/>
                  </a:lnTo>
                  <a:lnTo>
                    <a:pt x="649" y="1302"/>
                  </a:lnTo>
                  <a:lnTo>
                    <a:pt x="651" y="1271"/>
                  </a:lnTo>
                  <a:lnTo>
                    <a:pt x="653" y="1239"/>
                  </a:lnTo>
                  <a:lnTo>
                    <a:pt x="658" y="1207"/>
                  </a:lnTo>
                  <a:lnTo>
                    <a:pt x="663" y="1175"/>
                  </a:lnTo>
                  <a:lnTo>
                    <a:pt x="671" y="1144"/>
                  </a:lnTo>
                  <a:lnTo>
                    <a:pt x="681" y="1113"/>
                  </a:lnTo>
                  <a:lnTo>
                    <a:pt x="691" y="1083"/>
                  </a:lnTo>
                  <a:lnTo>
                    <a:pt x="702" y="1053"/>
                  </a:lnTo>
                  <a:lnTo>
                    <a:pt x="716" y="1025"/>
                  </a:lnTo>
                  <a:lnTo>
                    <a:pt x="729" y="996"/>
                  </a:lnTo>
                  <a:lnTo>
                    <a:pt x="745" y="968"/>
                  </a:lnTo>
                  <a:lnTo>
                    <a:pt x="764" y="942"/>
                  </a:lnTo>
                  <a:lnTo>
                    <a:pt x="782" y="915"/>
                  </a:lnTo>
                  <a:lnTo>
                    <a:pt x="801" y="889"/>
                  </a:lnTo>
                  <a:lnTo>
                    <a:pt x="823" y="865"/>
                  </a:lnTo>
                  <a:lnTo>
                    <a:pt x="846" y="841"/>
                  </a:lnTo>
                  <a:lnTo>
                    <a:pt x="869" y="819"/>
                  </a:lnTo>
                  <a:lnTo>
                    <a:pt x="893" y="798"/>
                  </a:lnTo>
                  <a:lnTo>
                    <a:pt x="920" y="778"/>
                  </a:lnTo>
                  <a:lnTo>
                    <a:pt x="947" y="758"/>
                  </a:lnTo>
                  <a:lnTo>
                    <a:pt x="975" y="741"/>
                  </a:lnTo>
                  <a:lnTo>
                    <a:pt x="1005" y="724"/>
                  </a:lnTo>
                  <a:lnTo>
                    <a:pt x="1036" y="709"/>
                  </a:lnTo>
                  <a:lnTo>
                    <a:pt x="1069" y="694"/>
                  </a:lnTo>
                  <a:lnTo>
                    <a:pt x="1103" y="682"/>
                  </a:lnTo>
                  <a:lnTo>
                    <a:pt x="1137" y="672"/>
                  </a:lnTo>
                  <a:lnTo>
                    <a:pt x="1172" y="664"/>
                  </a:lnTo>
                  <a:lnTo>
                    <a:pt x="1206" y="657"/>
                  </a:lnTo>
                  <a:lnTo>
                    <a:pt x="1243" y="651"/>
                  </a:lnTo>
                  <a:lnTo>
                    <a:pt x="1278" y="649"/>
                  </a:lnTo>
                  <a:lnTo>
                    <a:pt x="1314" y="648"/>
                  </a:lnTo>
                  <a:lnTo>
                    <a:pt x="1338" y="648"/>
                  </a:lnTo>
                  <a:lnTo>
                    <a:pt x="1362" y="650"/>
                  </a:lnTo>
                  <a:lnTo>
                    <a:pt x="1386" y="652"/>
                  </a:lnTo>
                  <a:lnTo>
                    <a:pt x="1410" y="655"/>
                  </a:lnTo>
                  <a:lnTo>
                    <a:pt x="1434" y="659"/>
                  </a:lnTo>
                  <a:lnTo>
                    <a:pt x="1457" y="664"/>
                  </a:lnTo>
                  <a:lnTo>
                    <a:pt x="1479" y="669"/>
                  </a:lnTo>
                  <a:lnTo>
                    <a:pt x="1502" y="675"/>
                  </a:lnTo>
                  <a:lnTo>
                    <a:pt x="1525" y="682"/>
                  </a:lnTo>
                  <a:lnTo>
                    <a:pt x="1548" y="690"/>
                  </a:lnTo>
                  <a:lnTo>
                    <a:pt x="1569" y="699"/>
                  </a:lnTo>
                  <a:lnTo>
                    <a:pt x="1591" y="708"/>
                  </a:lnTo>
                  <a:lnTo>
                    <a:pt x="1612" y="718"/>
                  </a:lnTo>
                  <a:lnTo>
                    <a:pt x="1633" y="730"/>
                  </a:lnTo>
                  <a:lnTo>
                    <a:pt x="1652" y="741"/>
                  </a:lnTo>
                  <a:lnTo>
                    <a:pt x="1673" y="754"/>
                  </a:lnTo>
                  <a:lnTo>
                    <a:pt x="1692" y="766"/>
                  </a:lnTo>
                  <a:lnTo>
                    <a:pt x="1712" y="780"/>
                  </a:lnTo>
                  <a:lnTo>
                    <a:pt x="1730" y="795"/>
                  </a:lnTo>
                  <a:lnTo>
                    <a:pt x="1748" y="809"/>
                  </a:lnTo>
                  <a:lnTo>
                    <a:pt x="1766" y="824"/>
                  </a:lnTo>
                  <a:lnTo>
                    <a:pt x="1782" y="841"/>
                  </a:lnTo>
                  <a:lnTo>
                    <a:pt x="1799" y="858"/>
                  </a:lnTo>
                  <a:lnTo>
                    <a:pt x="1815" y="875"/>
                  </a:lnTo>
                  <a:lnTo>
                    <a:pt x="1830" y="894"/>
                  </a:lnTo>
                  <a:lnTo>
                    <a:pt x="1845" y="912"/>
                  </a:lnTo>
                  <a:lnTo>
                    <a:pt x="1860" y="931"/>
                  </a:lnTo>
                  <a:lnTo>
                    <a:pt x="1872" y="951"/>
                  </a:lnTo>
                  <a:lnTo>
                    <a:pt x="1885" y="971"/>
                  </a:lnTo>
                  <a:lnTo>
                    <a:pt x="1897" y="992"/>
                  </a:lnTo>
                  <a:lnTo>
                    <a:pt x="1909" y="1013"/>
                  </a:lnTo>
                  <a:lnTo>
                    <a:pt x="1919" y="1035"/>
                  </a:lnTo>
                  <a:lnTo>
                    <a:pt x="1932" y="1067"/>
                  </a:lnTo>
                  <a:lnTo>
                    <a:pt x="1944" y="1099"/>
                  </a:lnTo>
                  <a:lnTo>
                    <a:pt x="1954" y="1131"/>
                  </a:lnTo>
                  <a:lnTo>
                    <a:pt x="1962" y="1162"/>
                  </a:lnTo>
                  <a:lnTo>
                    <a:pt x="1969" y="1194"/>
                  </a:lnTo>
                  <a:lnTo>
                    <a:pt x="1975" y="1227"/>
                  </a:lnTo>
                  <a:lnTo>
                    <a:pt x="1978" y="1260"/>
                  </a:lnTo>
                  <a:lnTo>
                    <a:pt x="1979" y="1292"/>
                  </a:lnTo>
                  <a:lnTo>
                    <a:pt x="1980" y="1324"/>
                  </a:lnTo>
                  <a:lnTo>
                    <a:pt x="1978" y="1357"/>
                  </a:lnTo>
                  <a:lnTo>
                    <a:pt x="1976" y="1389"/>
                  </a:lnTo>
                  <a:lnTo>
                    <a:pt x="1971" y="1421"/>
                  </a:lnTo>
                  <a:lnTo>
                    <a:pt x="1965" y="1452"/>
                  </a:lnTo>
                  <a:lnTo>
                    <a:pt x="1958" y="1483"/>
                  </a:lnTo>
                  <a:lnTo>
                    <a:pt x="1948" y="1514"/>
                  </a:lnTo>
                  <a:lnTo>
                    <a:pt x="1938" y="1544"/>
                  </a:lnTo>
                  <a:lnTo>
                    <a:pt x="1927" y="1573"/>
                  </a:lnTo>
                  <a:lnTo>
                    <a:pt x="1913" y="1603"/>
                  </a:lnTo>
                  <a:lnTo>
                    <a:pt x="1898" y="1631"/>
                  </a:lnTo>
                  <a:lnTo>
                    <a:pt x="1882" y="1660"/>
                  </a:lnTo>
                  <a:lnTo>
                    <a:pt x="1865" y="1686"/>
                  </a:lnTo>
                  <a:lnTo>
                    <a:pt x="1847" y="1712"/>
                  </a:lnTo>
                  <a:lnTo>
                    <a:pt x="1827" y="1738"/>
                  </a:lnTo>
                  <a:lnTo>
                    <a:pt x="1806" y="1762"/>
                  </a:lnTo>
                  <a:lnTo>
                    <a:pt x="1783" y="1786"/>
                  </a:lnTo>
                  <a:lnTo>
                    <a:pt x="1759" y="1808"/>
                  </a:lnTo>
                  <a:lnTo>
                    <a:pt x="1734" y="1830"/>
                  </a:lnTo>
                  <a:lnTo>
                    <a:pt x="1709" y="1850"/>
                  </a:lnTo>
                  <a:lnTo>
                    <a:pt x="1682" y="1869"/>
                  </a:lnTo>
                  <a:lnTo>
                    <a:pt x="1654" y="1886"/>
                  </a:lnTo>
                  <a:lnTo>
                    <a:pt x="1624" y="1904"/>
                  </a:lnTo>
                  <a:lnTo>
                    <a:pt x="1593" y="19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Freeform 6"/>
          <p:cNvSpPr>
            <a:spLocks noEditPoints="1"/>
          </p:cNvSpPr>
          <p:nvPr/>
        </p:nvSpPr>
        <p:spPr bwMode="auto">
          <a:xfrm flipH="1" flipV="1">
            <a:off x="6695026" y="2545903"/>
            <a:ext cx="376453" cy="376453"/>
          </a:xfrm>
          <a:custGeom>
            <a:avLst/>
            <a:gdLst/>
            <a:ahLst/>
            <a:cxnLst>
              <a:cxn ang="0">
                <a:pos x="2651" y="83"/>
              </a:cxn>
              <a:cxn ang="0">
                <a:pos x="2386" y="3"/>
              </a:cxn>
              <a:cxn ang="0">
                <a:pos x="2144" y="20"/>
              </a:cxn>
              <a:cxn ang="0">
                <a:pos x="1889" y="139"/>
              </a:cxn>
              <a:cxn ang="0">
                <a:pos x="1066" y="972"/>
              </a:cxn>
              <a:cxn ang="0">
                <a:pos x="960" y="1231"/>
              </a:cxn>
              <a:cxn ang="0">
                <a:pos x="960" y="1506"/>
              </a:cxn>
              <a:cxn ang="0">
                <a:pos x="1066" y="1765"/>
              </a:cxn>
              <a:cxn ang="0">
                <a:pos x="1224" y="1939"/>
              </a:cxn>
              <a:cxn ang="0">
                <a:pos x="1377" y="1629"/>
              </a:cxn>
              <a:cxn ang="0">
                <a:pos x="1299" y="1497"/>
              </a:cxn>
              <a:cxn ang="0">
                <a:pos x="1277" y="1350"/>
              </a:cxn>
              <a:cxn ang="0">
                <a:pos x="1313" y="1204"/>
              </a:cxn>
              <a:cxn ang="0">
                <a:pos x="2040" y="444"/>
              </a:cxn>
              <a:cxn ang="0">
                <a:pos x="2169" y="358"/>
              </a:cxn>
              <a:cxn ang="0">
                <a:pos x="2316" y="330"/>
              </a:cxn>
              <a:cxn ang="0">
                <a:pos x="2463" y="358"/>
              </a:cxn>
              <a:cxn ang="0">
                <a:pos x="2592" y="444"/>
              </a:cxn>
              <a:cxn ang="0">
                <a:pos x="2682" y="567"/>
              </a:cxn>
              <a:cxn ang="0">
                <a:pos x="2717" y="713"/>
              </a:cxn>
              <a:cxn ang="0">
                <a:pos x="2696" y="860"/>
              </a:cxn>
              <a:cxn ang="0">
                <a:pos x="2618" y="992"/>
              </a:cxn>
              <a:cxn ang="0">
                <a:pos x="2357" y="1446"/>
              </a:cxn>
              <a:cxn ang="0">
                <a:pos x="2382" y="1644"/>
              </a:cxn>
              <a:cxn ang="0">
                <a:pos x="2948" y="1098"/>
              </a:cxn>
              <a:cxn ang="0">
                <a:pos x="3040" y="834"/>
              </a:cxn>
              <a:cxn ang="0">
                <a:pos x="3027" y="560"/>
              </a:cxn>
              <a:cxn ang="0">
                <a:pos x="2909" y="305"/>
              </a:cxn>
              <a:cxn ang="0">
                <a:pos x="1805" y="1093"/>
              </a:cxn>
              <a:cxn ang="0">
                <a:pos x="1683" y="1433"/>
              </a:cxn>
              <a:cxn ang="0">
                <a:pos x="1754" y="1568"/>
              </a:cxn>
              <a:cxn ang="0">
                <a:pos x="1769" y="1716"/>
              </a:cxn>
              <a:cxn ang="0">
                <a:pos x="1726" y="1860"/>
              </a:cxn>
              <a:cxn ang="0">
                <a:pos x="992" y="2617"/>
              </a:cxn>
              <a:cxn ang="0">
                <a:pos x="860" y="2696"/>
              </a:cxn>
              <a:cxn ang="0">
                <a:pos x="713" y="2717"/>
              </a:cxn>
              <a:cxn ang="0">
                <a:pos x="567" y="2682"/>
              </a:cxn>
              <a:cxn ang="0">
                <a:pos x="444" y="2592"/>
              </a:cxn>
              <a:cxn ang="0">
                <a:pos x="358" y="2463"/>
              </a:cxn>
              <a:cxn ang="0">
                <a:pos x="330" y="2316"/>
              </a:cxn>
              <a:cxn ang="0">
                <a:pos x="358" y="2168"/>
              </a:cxn>
              <a:cxn ang="0">
                <a:pos x="444" y="2040"/>
              </a:cxn>
              <a:cxn ang="0">
                <a:pos x="685" y="1577"/>
              </a:cxn>
              <a:cxn ang="0">
                <a:pos x="664" y="1378"/>
              </a:cxn>
              <a:cxn ang="0">
                <a:pos x="82" y="1980"/>
              </a:cxn>
              <a:cxn ang="0">
                <a:pos x="3" y="2247"/>
              </a:cxn>
              <a:cxn ang="0">
                <a:pos x="30" y="2521"/>
              </a:cxn>
              <a:cxn ang="0">
                <a:pos x="161" y="2771"/>
              </a:cxn>
              <a:cxn ang="0">
                <a:pos x="365" y="2948"/>
              </a:cxn>
              <a:cxn ang="0">
                <a:pos x="628" y="3039"/>
              </a:cxn>
              <a:cxn ang="0">
                <a:pos x="903" y="3027"/>
              </a:cxn>
              <a:cxn ang="0">
                <a:pos x="1158" y="2908"/>
              </a:cxn>
              <a:cxn ang="0">
                <a:pos x="1982" y="2075"/>
              </a:cxn>
              <a:cxn ang="0">
                <a:pos x="2087" y="1816"/>
              </a:cxn>
              <a:cxn ang="0">
                <a:pos x="2087" y="1541"/>
              </a:cxn>
              <a:cxn ang="0">
                <a:pos x="1982" y="1282"/>
              </a:cxn>
            </a:cxnLst>
            <a:rect l="0" t="0" r="r" b="b"/>
            <a:pathLst>
              <a:path w="3047" h="3047">
                <a:moveTo>
                  <a:pt x="2837" y="222"/>
                </a:moveTo>
                <a:lnTo>
                  <a:pt x="2825" y="211"/>
                </a:lnTo>
                <a:lnTo>
                  <a:pt x="2798" y="185"/>
                </a:lnTo>
                <a:lnTo>
                  <a:pt x="2771" y="161"/>
                </a:lnTo>
                <a:lnTo>
                  <a:pt x="2742" y="139"/>
                </a:lnTo>
                <a:lnTo>
                  <a:pt x="2712" y="118"/>
                </a:lnTo>
                <a:lnTo>
                  <a:pt x="2682" y="100"/>
                </a:lnTo>
                <a:lnTo>
                  <a:pt x="2651" y="83"/>
                </a:lnTo>
                <a:lnTo>
                  <a:pt x="2620" y="67"/>
                </a:lnTo>
                <a:lnTo>
                  <a:pt x="2588" y="53"/>
                </a:lnTo>
                <a:lnTo>
                  <a:pt x="2555" y="41"/>
                </a:lnTo>
                <a:lnTo>
                  <a:pt x="2522" y="30"/>
                </a:lnTo>
                <a:lnTo>
                  <a:pt x="2488" y="20"/>
                </a:lnTo>
                <a:lnTo>
                  <a:pt x="2454" y="13"/>
                </a:lnTo>
                <a:lnTo>
                  <a:pt x="2420" y="8"/>
                </a:lnTo>
                <a:lnTo>
                  <a:pt x="2386" y="3"/>
                </a:lnTo>
                <a:lnTo>
                  <a:pt x="2351" y="1"/>
                </a:lnTo>
                <a:lnTo>
                  <a:pt x="2317" y="0"/>
                </a:lnTo>
                <a:lnTo>
                  <a:pt x="2315" y="0"/>
                </a:lnTo>
                <a:lnTo>
                  <a:pt x="2280" y="1"/>
                </a:lnTo>
                <a:lnTo>
                  <a:pt x="2246" y="3"/>
                </a:lnTo>
                <a:lnTo>
                  <a:pt x="2212" y="8"/>
                </a:lnTo>
                <a:lnTo>
                  <a:pt x="2177" y="13"/>
                </a:lnTo>
                <a:lnTo>
                  <a:pt x="2144" y="20"/>
                </a:lnTo>
                <a:lnTo>
                  <a:pt x="2110" y="30"/>
                </a:lnTo>
                <a:lnTo>
                  <a:pt x="2077" y="41"/>
                </a:lnTo>
                <a:lnTo>
                  <a:pt x="2044" y="53"/>
                </a:lnTo>
                <a:lnTo>
                  <a:pt x="2012" y="67"/>
                </a:lnTo>
                <a:lnTo>
                  <a:pt x="1981" y="83"/>
                </a:lnTo>
                <a:lnTo>
                  <a:pt x="1950" y="100"/>
                </a:lnTo>
                <a:lnTo>
                  <a:pt x="1919" y="118"/>
                </a:lnTo>
                <a:lnTo>
                  <a:pt x="1889" y="139"/>
                </a:lnTo>
                <a:lnTo>
                  <a:pt x="1861" y="161"/>
                </a:lnTo>
                <a:lnTo>
                  <a:pt x="1834" y="185"/>
                </a:lnTo>
                <a:lnTo>
                  <a:pt x="1807" y="211"/>
                </a:lnTo>
                <a:lnTo>
                  <a:pt x="1158" y="859"/>
                </a:lnTo>
                <a:lnTo>
                  <a:pt x="1132" y="886"/>
                </a:lnTo>
                <a:lnTo>
                  <a:pt x="1108" y="914"/>
                </a:lnTo>
                <a:lnTo>
                  <a:pt x="1086" y="942"/>
                </a:lnTo>
                <a:lnTo>
                  <a:pt x="1066" y="972"/>
                </a:lnTo>
                <a:lnTo>
                  <a:pt x="1046" y="1002"/>
                </a:lnTo>
                <a:lnTo>
                  <a:pt x="1029" y="1033"/>
                </a:lnTo>
                <a:lnTo>
                  <a:pt x="1014" y="1065"/>
                </a:lnTo>
                <a:lnTo>
                  <a:pt x="1000" y="1098"/>
                </a:lnTo>
                <a:lnTo>
                  <a:pt x="987" y="1130"/>
                </a:lnTo>
                <a:lnTo>
                  <a:pt x="976" y="1163"/>
                </a:lnTo>
                <a:lnTo>
                  <a:pt x="968" y="1196"/>
                </a:lnTo>
                <a:lnTo>
                  <a:pt x="960" y="1231"/>
                </a:lnTo>
                <a:lnTo>
                  <a:pt x="955" y="1265"/>
                </a:lnTo>
                <a:lnTo>
                  <a:pt x="951" y="1300"/>
                </a:lnTo>
                <a:lnTo>
                  <a:pt x="948" y="1334"/>
                </a:lnTo>
                <a:lnTo>
                  <a:pt x="947" y="1368"/>
                </a:lnTo>
                <a:lnTo>
                  <a:pt x="948" y="1403"/>
                </a:lnTo>
                <a:lnTo>
                  <a:pt x="951" y="1438"/>
                </a:lnTo>
                <a:lnTo>
                  <a:pt x="955" y="1472"/>
                </a:lnTo>
                <a:lnTo>
                  <a:pt x="960" y="1506"/>
                </a:lnTo>
                <a:lnTo>
                  <a:pt x="968" y="1540"/>
                </a:lnTo>
                <a:lnTo>
                  <a:pt x="976" y="1573"/>
                </a:lnTo>
                <a:lnTo>
                  <a:pt x="987" y="1607"/>
                </a:lnTo>
                <a:lnTo>
                  <a:pt x="1000" y="1640"/>
                </a:lnTo>
                <a:lnTo>
                  <a:pt x="1014" y="1672"/>
                </a:lnTo>
                <a:lnTo>
                  <a:pt x="1029" y="1703"/>
                </a:lnTo>
                <a:lnTo>
                  <a:pt x="1046" y="1735"/>
                </a:lnTo>
                <a:lnTo>
                  <a:pt x="1066" y="1765"/>
                </a:lnTo>
                <a:lnTo>
                  <a:pt x="1086" y="1795"/>
                </a:lnTo>
                <a:lnTo>
                  <a:pt x="1108" y="1824"/>
                </a:lnTo>
                <a:lnTo>
                  <a:pt x="1132" y="1851"/>
                </a:lnTo>
                <a:lnTo>
                  <a:pt x="1158" y="1877"/>
                </a:lnTo>
                <a:lnTo>
                  <a:pt x="1170" y="1890"/>
                </a:lnTo>
                <a:lnTo>
                  <a:pt x="1187" y="1906"/>
                </a:lnTo>
                <a:lnTo>
                  <a:pt x="1205" y="1924"/>
                </a:lnTo>
                <a:lnTo>
                  <a:pt x="1224" y="1939"/>
                </a:lnTo>
                <a:lnTo>
                  <a:pt x="1243" y="1954"/>
                </a:lnTo>
                <a:lnTo>
                  <a:pt x="1481" y="1716"/>
                </a:lnTo>
                <a:lnTo>
                  <a:pt x="1460" y="1703"/>
                </a:lnTo>
                <a:lnTo>
                  <a:pt x="1440" y="1689"/>
                </a:lnTo>
                <a:lnTo>
                  <a:pt x="1421" y="1673"/>
                </a:lnTo>
                <a:lnTo>
                  <a:pt x="1403" y="1656"/>
                </a:lnTo>
                <a:lnTo>
                  <a:pt x="1391" y="1644"/>
                </a:lnTo>
                <a:lnTo>
                  <a:pt x="1377" y="1629"/>
                </a:lnTo>
                <a:lnTo>
                  <a:pt x="1364" y="1614"/>
                </a:lnTo>
                <a:lnTo>
                  <a:pt x="1352" y="1599"/>
                </a:lnTo>
                <a:lnTo>
                  <a:pt x="1340" y="1583"/>
                </a:lnTo>
                <a:lnTo>
                  <a:pt x="1331" y="1567"/>
                </a:lnTo>
                <a:lnTo>
                  <a:pt x="1321" y="1550"/>
                </a:lnTo>
                <a:lnTo>
                  <a:pt x="1313" y="1533"/>
                </a:lnTo>
                <a:lnTo>
                  <a:pt x="1305" y="1515"/>
                </a:lnTo>
                <a:lnTo>
                  <a:pt x="1299" y="1497"/>
                </a:lnTo>
                <a:lnTo>
                  <a:pt x="1293" y="1480"/>
                </a:lnTo>
                <a:lnTo>
                  <a:pt x="1288" y="1462"/>
                </a:lnTo>
                <a:lnTo>
                  <a:pt x="1284" y="1443"/>
                </a:lnTo>
                <a:lnTo>
                  <a:pt x="1280" y="1424"/>
                </a:lnTo>
                <a:lnTo>
                  <a:pt x="1278" y="1406"/>
                </a:lnTo>
                <a:lnTo>
                  <a:pt x="1277" y="1388"/>
                </a:lnTo>
                <a:lnTo>
                  <a:pt x="1277" y="1368"/>
                </a:lnTo>
                <a:lnTo>
                  <a:pt x="1277" y="1350"/>
                </a:lnTo>
                <a:lnTo>
                  <a:pt x="1278" y="1331"/>
                </a:lnTo>
                <a:lnTo>
                  <a:pt x="1280" y="1312"/>
                </a:lnTo>
                <a:lnTo>
                  <a:pt x="1284" y="1294"/>
                </a:lnTo>
                <a:lnTo>
                  <a:pt x="1288" y="1276"/>
                </a:lnTo>
                <a:lnTo>
                  <a:pt x="1293" y="1258"/>
                </a:lnTo>
                <a:lnTo>
                  <a:pt x="1299" y="1239"/>
                </a:lnTo>
                <a:lnTo>
                  <a:pt x="1305" y="1221"/>
                </a:lnTo>
                <a:lnTo>
                  <a:pt x="1313" y="1204"/>
                </a:lnTo>
                <a:lnTo>
                  <a:pt x="1321" y="1187"/>
                </a:lnTo>
                <a:lnTo>
                  <a:pt x="1331" y="1171"/>
                </a:lnTo>
                <a:lnTo>
                  <a:pt x="1340" y="1153"/>
                </a:lnTo>
                <a:lnTo>
                  <a:pt x="1352" y="1137"/>
                </a:lnTo>
                <a:lnTo>
                  <a:pt x="1364" y="1122"/>
                </a:lnTo>
                <a:lnTo>
                  <a:pt x="1377" y="1107"/>
                </a:lnTo>
                <a:lnTo>
                  <a:pt x="1391" y="1092"/>
                </a:lnTo>
                <a:lnTo>
                  <a:pt x="2040" y="444"/>
                </a:lnTo>
                <a:lnTo>
                  <a:pt x="2055" y="430"/>
                </a:lnTo>
                <a:lnTo>
                  <a:pt x="2070" y="417"/>
                </a:lnTo>
                <a:lnTo>
                  <a:pt x="2085" y="405"/>
                </a:lnTo>
                <a:lnTo>
                  <a:pt x="2101" y="394"/>
                </a:lnTo>
                <a:lnTo>
                  <a:pt x="2117" y="383"/>
                </a:lnTo>
                <a:lnTo>
                  <a:pt x="2134" y="374"/>
                </a:lnTo>
                <a:lnTo>
                  <a:pt x="2151" y="365"/>
                </a:lnTo>
                <a:lnTo>
                  <a:pt x="2169" y="358"/>
                </a:lnTo>
                <a:lnTo>
                  <a:pt x="2187" y="351"/>
                </a:lnTo>
                <a:lnTo>
                  <a:pt x="2205" y="346"/>
                </a:lnTo>
                <a:lnTo>
                  <a:pt x="2223" y="340"/>
                </a:lnTo>
                <a:lnTo>
                  <a:pt x="2242" y="336"/>
                </a:lnTo>
                <a:lnTo>
                  <a:pt x="2260" y="334"/>
                </a:lnTo>
                <a:lnTo>
                  <a:pt x="2278" y="331"/>
                </a:lnTo>
                <a:lnTo>
                  <a:pt x="2298" y="330"/>
                </a:lnTo>
                <a:lnTo>
                  <a:pt x="2316" y="330"/>
                </a:lnTo>
                <a:lnTo>
                  <a:pt x="2335" y="330"/>
                </a:lnTo>
                <a:lnTo>
                  <a:pt x="2353" y="331"/>
                </a:lnTo>
                <a:lnTo>
                  <a:pt x="2372" y="334"/>
                </a:lnTo>
                <a:lnTo>
                  <a:pt x="2390" y="336"/>
                </a:lnTo>
                <a:lnTo>
                  <a:pt x="2409" y="340"/>
                </a:lnTo>
                <a:lnTo>
                  <a:pt x="2427" y="346"/>
                </a:lnTo>
                <a:lnTo>
                  <a:pt x="2445" y="351"/>
                </a:lnTo>
                <a:lnTo>
                  <a:pt x="2463" y="358"/>
                </a:lnTo>
                <a:lnTo>
                  <a:pt x="2480" y="365"/>
                </a:lnTo>
                <a:lnTo>
                  <a:pt x="2497" y="374"/>
                </a:lnTo>
                <a:lnTo>
                  <a:pt x="2514" y="383"/>
                </a:lnTo>
                <a:lnTo>
                  <a:pt x="2531" y="394"/>
                </a:lnTo>
                <a:lnTo>
                  <a:pt x="2547" y="405"/>
                </a:lnTo>
                <a:lnTo>
                  <a:pt x="2562" y="417"/>
                </a:lnTo>
                <a:lnTo>
                  <a:pt x="2577" y="430"/>
                </a:lnTo>
                <a:lnTo>
                  <a:pt x="2592" y="444"/>
                </a:lnTo>
                <a:lnTo>
                  <a:pt x="2604" y="455"/>
                </a:lnTo>
                <a:lnTo>
                  <a:pt x="2618" y="470"/>
                </a:lnTo>
                <a:lnTo>
                  <a:pt x="2630" y="485"/>
                </a:lnTo>
                <a:lnTo>
                  <a:pt x="2642" y="500"/>
                </a:lnTo>
                <a:lnTo>
                  <a:pt x="2654" y="517"/>
                </a:lnTo>
                <a:lnTo>
                  <a:pt x="2664" y="533"/>
                </a:lnTo>
                <a:lnTo>
                  <a:pt x="2673" y="550"/>
                </a:lnTo>
                <a:lnTo>
                  <a:pt x="2682" y="567"/>
                </a:lnTo>
                <a:lnTo>
                  <a:pt x="2690" y="584"/>
                </a:lnTo>
                <a:lnTo>
                  <a:pt x="2696" y="603"/>
                </a:lnTo>
                <a:lnTo>
                  <a:pt x="2701" y="621"/>
                </a:lnTo>
                <a:lnTo>
                  <a:pt x="2707" y="639"/>
                </a:lnTo>
                <a:lnTo>
                  <a:pt x="2711" y="657"/>
                </a:lnTo>
                <a:lnTo>
                  <a:pt x="2714" y="676"/>
                </a:lnTo>
                <a:lnTo>
                  <a:pt x="2716" y="694"/>
                </a:lnTo>
                <a:lnTo>
                  <a:pt x="2717" y="713"/>
                </a:lnTo>
                <a:lnTo>
                  <a:pt x="2717" y="731"/>
                </a:lnTo>
                <a:lnTo>
                  <a:pt x="2717" y="750"/>
                </a:lnTo>
                <a:lnTo>
                  <a:pt x="2716" y="769"/>
                </a:lnTo>
                <a:lnTo>
                  <a:pt x="2714" y="787"/>
                </a:lnTo>
                <a:lnTo>
                  <a:pt x="2711" y="806"/>
                </a:lnTo>
                <a:lnTo>
                  <a:pt x="2707" y="825"/>
                </a:lnTo>
                <a:lnTo>
                  <a:pt x="2701" y="843"/>
                </a:lnTo>
                <a:lnTo>
                  <a:pt x="2696" y="860"/>
                </a:lnTo>
                <a:lnTo>
                  <a:pt x="2690" y="879"/>
                </a:lnTo>
                <a:lnTo>
                  <a:pt x="2682" y="896"/>
                </a:lnTo>
                <a:lnTo>
                  <a:pt x="2673" y="913"/>
                </a:lnTo>
                <a:lnTo>
                  <a:pt x="2664" y="930"/>
                </a:lnTo>
                <a:lnTo>
                  <a:pt x="2654" y="946"/>
                </a:lnTo>
                <a:lnTo>
                  <a:pt x="2642" y="962"/>
                </a:lnTo>
                <a:lnTo>
                  <a:pt x="2630" y="977"/>
                </a:lnTo>
                <a:lnTo>
                  <a:pt x="2618" y="992"/>
                </a:lnTo>
                <a:lnTo>
                  <a:pt x="2604" y="1007"/>
                </a:lnTo>
                <a:lnTo>
                  <a:pt x="2310" y="1301"/>
                </a:lnTo>
                <a:lnTo>
                  <a:pt x="2319" y="1324"/>
                </a:lnTo>
                <a:lnTo>
                  <a:pt x="2328" y="1349"/>
                </a:lnTo>
                <a:lnTo>
                  <a:pt x="2336" y="1373"/>
                </a:lnTo>
                <a:lnTo>
                  <a:pt x="2344" y="1397"/>
                </a:lnTo>
                <a:lnTo>
                  <a:pt x="2350" y="1421"/>
                </a:lnTo>
                <a:lnTo>
                  <a:pt x="2357" y="1446"/>
                </a:lnTo>
                <a:lnTo>
                  <a:pt x="2362" y="1470"/>
                </a:lnTo>
                <a:lnTo>
                  <a:pt x="2366" y="1495"/>
                </a:lnTo>
                <a:lnTo>
                  <a:pt x="2371" y="1520"/>
                </a:lnTo>
                <a:lnTo>
                  <a:pt x="2375" y="1544"/>
                </a:lnTo>
                <a:lnTo>
                  <a:pt x="2377" y="1569"/>
                </a:lnTo>
                <a:lnTo>
                  <a:pt x="2380" y="1595"/>
                </a:lnTo>
                <a:lnTo>
                  <a:pt x="2381" y="1620"/>
                </a:lnTo>
                <a:lnTo>
                  <a:pt x="2382" y="1644"/>
                </a:lnTo>
                <a:lnTo>
                  <a:pt x="2383" y="1670"/>
                </a:lnTo>
                <a:lnTo>
                  <a:pt x="2383" y="1695"/>
                </a:lnTo>
                <a:lnTo>
                  <a:pt x="2837" y="1240"/>
                </a:lnTo>
                <a:lnTo>
                  <a:pt x="2862" y="1214"/>
                </a:lnTo>
                <a:lnTo>
                  <a:pt x="2886" y="1186"/>
                </a:lnTo>
                <a:lnTo>
                  <a:pt x="2909" y="1158"/>
                </a:lnTo>
                <a:lnTo>
                  <a:pt x="2929" y="1128"/>
                </a:lnTo>
                <a:lnTo>
                  <a:pt x="2948" y="1098"/>
                </a:lnTo>
                <a:lnTo>
                  <a:pt x="2966" y="1066"/>
                </a:lnTo>
                <a:lnTo>
                  <a:pt x="2981" y="1035"/>
                </a:lnTo>
                <a:lnTo>
                  <a:pt x="2995" y="1003"/>
                </a:lnTo>
                <a:lnTo>
                  <a:pt x="3008" y="970"/>
                </a:lnTo>
                <a:lnTo>
                  <a:pt x="3018" y="937"/>
                </a:lnTo>
                <a:lnTo>
                  <a:pt x="3027" y="903"/>
                </a:lnTo>
                <a:lnTo>
                  <a:pt x="3034" y="869"/>
                </a:lnTo>
                <a:lnTo>
                  <a:pt x="3040" y="834"/>
                </a:lnTo>
                <a:lnTo>
                  <a:pt x="3044" y="800"/>
                </a:lnTo>
                <a:lnTo>
                  <a:pt x="3046" y="766"/>
                </a:lnTo>
                <a:lnTo>
                  <a:pt x="3047" y="731"/>
                </a:lnTo>
                <a:lnTo>
                  <a:pt x="3046" y="697"/>
                </a:lnTo>
                <a:lnTo>
                  <a:pt x="3044" y="663"/>
                </a:lnTo>
                <a:lnTo>
                  <a:pt x="3040" y="628"/>
                </a:lnTo>
                <a:lnTo>
                  <a:pt x="3034" y="594"/>
                </a:lnTo>
                <a:lnTo>
                  <a:pt x="3027" y="560"/>
                </a:lnTo>
                <a:lnTo>
                  <a:pt x="3018" y="526"/>
                </a:lnTo>
                <a:lnTo>
                  <a:pt x="3008" y="493"/>
                </a:lnTo>
                <a:lnTo>
                  <a:pt x="2995" y="460"/>
                </a:lnTo>
                <a:lnTo>
                  <a:pt x="2981" y="427"/>
                </a:lnTo>
                <a:lnTo>
                  <a:pt x="2966" y="396"/>
                </a:lnTo>
                <a:lnTo>
                  <a:pt x="2948" y="365"/>
                </a:lnTo>
                <a:lnTo>
                  <a:pt x="2929" y="335"/>
                </a:lnTo>
                <a:lnTo>
                  <a:pt x="2909" y="305"/>
                </a:lnTo>
                <a:lnTo>
                  <a:pt x="2886" y="277"/>
                </a:lnTo>
                <a:lnTo>
                  <a:pt x="2862" y="249"/>
                </a:lnTo>
                <a:lnTo>
                  <a:pt x="2837" y="222"/>
                </a:lnTo>
                <a:close/>
                <a:moveTo>
                  <a:pt x="1878" y="1158"/>
                </a:moveTo>
                <a:lnTo>
                  <a:pt x="1860" y="1141"/>
                </a:lnTo>
                <a:lnTo>
                  <a:pt x="1842" y="1124"/>
                </a:lnTo>
                <a:lnTo>
                  <a:pt x="1824" y="1108"/>
                </a:lnTo>
                <a:lnTo>
                  <a:pt x="1805" y="1093"/>
                </a:lnTo>
                <a:lnTo>
                  <a:pt x="1567" y="1331"/>
                </a:lnTo>
                <a:lnTo>
                  <a:pt x="1588" y="1344"/>
                </a:lnTo>
                <a:lnTo>
                  <a:pt x="1607" y="1359"/>
                </a:lnTo>
                <a:lnTo>
                  <a:pt x="1626" y="1374"/>
                </a:lnTo>
                <a:lnTo>
                  <a:pt x="1644" y="1391"/>
                </a:lnTo>
                <a:lnTo>
                  <a:pt x="1656" y="1403"/>
                </a:lnTo>
                <a:lnTo>
                  <a:pt x="1670" y="1418"/>
                </a:lnTo>
                <a:lnTo>
                  <a:pt x="1683" y="1433"/>
                </a:lnTo>
                <a:lnTo>
                  <a:pt x="1695" y="1448"/>
                </a:lnTo>
                <a:lnTo>
                  <a:pt x="1707" y="1464"/>
                </a:lnTo>
                <a:lnTo>
                  <a:pt x="1716" y="1480"/>
                </a:lnTo>
                <a:lnTo>
                  <a:pt x="1726" y="1497"/>
                </a:lnTo>
                <a:lnTo>
                  <a:pt x="1735" y="1514"/>
                </a:lnTo>
                <a:lnTo>
                  <a:pt x="1742" y="1532"/>
                </a:lnTo>
                <a:lnTo>
                  <a:pt x="1749" y="1550"/>
                </a:lnTo>
                <a:lnTo>
                  <a:pt x="1754" y="1568"/>
                </a:lnTo>
                <a:lnTo>
                  <a:pt x="1759" y="1585"/>
                </a:lnTo>
                <a:lnTo>
                  <a:pt x="1764" y="1605"/>
                </a:lnTo>
                <a:lnTo>
                  <a:pt x="1767" y="1623"/>
                </a:lnTo>
                <a:lnTo>
                  <a:pt x="1769" y="1641"/>
                </a:lnTo>
                <a:lnTo>
                  <a:pt x="1770" y="1660"/>
                </a:lnTo>
                <a:lnTo>
                  <a:pt x="1770" y="1679"/>
                </a:lnTo>
                <a:lnTo>
                  <a:pt x="1770" y="1697"/>
                </a:lnTo>
                <a:lnTo>
                  <a:pt x="1769" y="1716"/>
                </a:lnTo>
                <a:lnTo>
                  <a:pt x="1767" y="1735"/>
                </a:lnTo>
                <a:lnTo>
                  <a:pt x="1764" y="1753"/>
                </a:lnTo>
                <a:lnTo>
                  <a:pt x="1759" y="1772"/>
                </a:lnTo>
                <a:lnTo>
                  <a:pt x="1754" y="1789"/>
                </a:lnTo>
                <a:lnTo>
                  <a:pt x="1749" y="1808"/>
                </a:lnTo>
                <a:lnTo>
                  <a:pt x="1742" y="1826"/>
                </a:lnTo>
                <a:lnTo>
                  <a:pt x="1735" y="1843"/>
                </a:lnTo>
                <a:lnTo>
                  <a:pt x="1726" y="1860"/>
                </a:lnTo>
                <a:lnTo>
                  <a:pt x="1716" y="1877"/>
                </a:lnTo>
                <a:lnTo>
                  <a:pt x="1707" y="1893"/>
                </a:lnTo>
                <a:lnTo>
                  <a:pt x="1695" y="1910"/>
                </a:lnTo>
                <a:lnTo>
                  <a:pt x="1683" y="1925"/>
                </a:lnTo>
                <a:lnTo>
                  <a:pt x="1670" y="1940"/>
                </a:lnTo>
                <a:lnTo>
                  <a:pt x="1656" y="1955"/>
                </a:lnTo>
                <a:lnTo>
                  <a:pt x="1008" y="2603"/>
                </a:lnTo>
                <a:lnTo>
                  <a:pt x="992" y="2617"/>
                </a:lnTo>
                <a:lnTo>
                  <a:pt x="977" y="2630"/>
                </a:lnTo>
                <a:lnTo>
                  <a:pt x="962" y="2642"/>
                </a:lnTo>
                <a:lnTo>
                  <a:pt x="946" y="2654"/>
                </a:lnTo>
                <a:lnTo>
                  <a:pt x="930" y="2664"/>
                </a:lnTo>
                <a:lnTo>
                  <a:pt x="913" y="2673"/>
                </a:lnTo>
                <a:lnTo>
                  <a:pt x="896" y="2682"/>
                </a:lnTo>
                <a:lnTo>
                  <a:pt x="879" y="2689"/>
                </a:lnTo>
                <a:lnTo>
                  <a:pt x="860" y="2696"/>
                </a:lnTo>
                <a:lnTo>
                  <a:pt x="842" y="2701"/>
                </a:lnTo>
                <a:lnTo>
                  <a:pt x="824" y="2706"/>
                </a:lnTo>
                <a:lnTo>
                  <a:pt x="806" y="2711"/>
                </a:lnTo>
                <a:lnTo>
                  <a:pt x="787" y="2714"/>
                </a:lnTo>
                <a:lnTo>
                  <a:pt x="769" y="2716"/>
                </a:lnTo>
                <a:lnTo>
                  <a:pt x="750" y="2717"/>
                </a:lnTo>
                <a:lnTo>
                  <a:pt x="731" y="2717"/>
                </a:lnTo>
                <a:lnTo>
                  <a:pt x="713" y="2717"/>
                </a:lnTo>
                <a:lnTo>
                  <a:pt x="694" y="2716"/>
                </a:lnTo>
                <a:lnTo>
                  <a:pt x="676" y="2714"/>
                </a:lnTo>
                <a:lnTo>
                  <a:pt x="657" y="2711"/>
                </a:lnTo>
                <a:lnTo>
                  <a:pt x="638" y="2706"/>
                </a:lnTo>
                <a:lnTo>
                  <a:pt x="621" y="2701"/>
                </a:lnTo>
                <a:lnTo>
                  <a:pt x="603" y="2696"/>
                </a:lnTo>
                <a:lnTo>
                  <a:pt x="584" y="2689"/>
                </a:lnTo>
                <a:lnTo>
                  <a:pt x="567" y="2682"/>
                </a:lnTo>
                <a:lnTo>
                  <a:pt x="550" y="2673"/>
                </a:lnTo>
                <a:lnTo>
                  <a:pt x="533" y="2664"/>
                </a:lnTo>
                <a:lnTo>
                  <a:pt x="517" y="2654"/>
                </a:lnTo>
                <a:lnTo>
                  <a:pt x="501" y="2642"/>
                </a:lnTo>
                <a:lnTo>
                  <a:pt x="485" y="2630"/>
                </a:lnTo>
                <a:lnTo>
                  <a:pt x="470" y="2617"/>
                </a:lnTo>
                <a:lnTo>
                  <a:pt x="455" y="2603"/>
                </a:lnTo>
                <a:lnTo>
                  <a:pt x="444" y="2592"/>
                </a:lnTo>
                <a:lnTo>
                  <a:pt x="430" y="2577"/>
                </a:lnTo>
                <a:lnTo>
                  <a:pt x="417" y="2561"/>
                </a:lnTo>
                <a:lnTo>
                  <a:pt x="405" y="2546"/>
                </a:lnTo>
                <a:lnTo>
                  <a:pt x="394" y="2530"/>
                </a:lnTo>
                <a:lnTo>
                  <a:pt x="383" y="2514"/>
                </a:lnTo>
                <a:lnTo>
                  <a:pt x="374" y="2497"/>
                </a:lnTo>
                <a:lnTo>
                  <a:pt x="365" y="2480"/>
                </a:lnTo>
                <a:lnTo>
                  <a:pt x="358" y="2463"/>
                </a:lnTo>
                <a:lnTo>
                  <a:pt x="351" y="2444"/>
                </a:lnTo>
                <a:lnTo>
                  <a:pt x="346" y="2427"/>
                </a:lnTo>
                <a:lnTo>
                  <a:pt x="340" y="2409"/>
                </a:lnTo>
                <a:lnTo>
                  <a:pt x="336" y="2391"/>
                </a:lnTo>
                <a:lnTo>
                  <a:pt x="334" y="2371"/>
                </a:lnTo>
                <a:lnTo>
                  <a:pt x="331" y="2353"/>
                </a:lnTo>
                <a:lnTo>
                  <a:pt x="330" y="2335"/>
                </a:lnTo>
                <a:lnTo>
                  <a:pt x="330" y="2316"/>
                </a:lnTo>
                <a:lnTo>
                  <a:pt x="330" y="2297"/>
                </a:lnTo>
                <a:lnTo>
                  <a:pt x="331" y="2278"/>
                </a:lnTo>
                <a:lnTo>
                  <a:pt x="334" y="2260"/>
                </a:lnTo>
                <a:lnTo>
                  <a:pt x="336" y="2241"/>
                </a:lnTo>
                <a:lnTo>
                  <a:pt x="340" y="2223"/>
                </a:lnTo>
                <a:lnTo>
                  <a:pt x="346" y="2205"/>
                </a:lnTo>
                <a:lnTo>
                  <a:pt x="351" y="2187"/>
                </a:lnTo>
                <a:lnTo>
                  <a:pt x="358" y="2168"/>
                </a:lnTo>
                <a:lnTo>
                  <a:pt x="365" y="2151"/>
                </a:lnTo>
                <a:lnTo>
                  <a:pt x="374" y="2134"/>
                </a:lnTo>
                <a:lnTo>
                  <a:pt x="383" y="2118"/>
                </a:lnTo>
                <a:lnTo>
                  <a:pt x="394" y="2101"/>
                </a:lnTo>
                <a:lnTo>
                  <a:pt x="405" y="2085"/>
                </a:lnTo>
                <a:lnTo>
                  <a:pt x="417" y="2070"/>
                </a:lnTo>
                <a:lnTo>
                  <a:pt x="430" y="2055"/>
                </a:lnTo>
                <a:lnTo>
                  <a:pt x="444" y="2040"/>
                </a:lnTo>
                <a:lnTo>
                  <a:pt x="737" y="1746"/>
                </a:lnTo>
                <a:lnTo>
                  <a:pt x="728" y="1723"/>
                </a:lnTo>
                <a:lnTo>
                  <a:pt x="720" y="1699"/>
                </a:lnTo>
                <a:lnTo>
                  <a:pt x="711" y="1674"/>
                </a:lnTo>
                <a:lnTo>
                  <a:pt x="704" y="1651"/>
                </a:lnTo>
                <a:lnTo>
                  <a:pt x="697" y="1626"/>
                </a:lnTo>
                <a:lnTo>
                  <a:pt x="692" y="1601"/>
                </a:lnTo>
                <a:lnTo>
                  <a:pt x="685" y="1577"/>
                </a:lnTo>
                <a:lnTo>
                  <a:pt x="681" y="1552"/>
                </a:lnTo>
                <a:lnTo>
                  <a:pt x="677" y="1527"/>
                </a:lnTo>
                <a:lnTo>
                  <a:pt x="673" y="1503"/>
                </a:lnTo>
                <a:lnTo>
                  <a:pt x="670" y="1478"/>
                </a:lnTo>
                <a:lnTo>
                  <a:pt x="668" y="1453"/>
                </a:lnTo>
                <a:lnTo>
                  <a:pt x="666" y="1427"/>
                </a:lnTo>
                <a:lnTo>
                  <a:pt x="665" y="1403"/>
                </a:lnTo>
                <a:lnTo>
                  <a:pt x="664" y="1378"/>
                </a:lnTo>
                <a:lnTo>
                  <a:pt x="664" y="1352"/>
                </a:lnTo>
                <a:lnTo>
                  <a:pt x="211" y="1806"/>
                </a:lnTo>
                <a:lnTo>
                  <a:pt x="185" y="1833"/>
                </a:lnTo>
                <a:lnTo>
                  <a:pt x="161" y="1861"/>
                </a:lnTo>
                <a:lnTo>
                  <a:pt x="139" y="1889"/>
                </a:lnTo>
                <a:lnTo>
                  <a:pt x="118" y="1919"/>
                </a:lnTo>
                <a:lnTo>
                  <a:pt x="99" y="1949"/>
                </a:lnTo>
                <a:lnTo>
                  <a:pt x="82" y="1980"/>
                </a:lnTo>
                <a:lnTo>
                  <a:pt x="67" y="2012"/>
                </a:lnTo>
                <a:lnTo>
                  <a:pt x="53" y="2044"/>
                </a:lnTo>
                <a:lnTo>
                  <a:pt x="40" y="2077"/>
                </a:lnTo>
                <a:lnTo>
                  <a:pt x="30" y="2110"/>
                </a:lnTo>
                <a:lnTo>
                  <a:pt x="20" y="2144"/>
                </a:lnTo>
                <a:lnTo>
                  <a:pt x="13" y="2178"/>
                </a:lnTo>
                <a:lnTo>
                  <a:pt x="8" y="2212"/>
                </a:lnTo>
                <a:lnTo>
                  <a:pt x="3" y="2247"/>
                </a:lnTo>
                <a:lnTo>
                  <a:pt x="1" y="2281"/>
                </a:lnTo>
                <a:lnTo>
                  <a:pt x="0" y="2316"/>
                </a:lnTo>
                <a:lnTo>
                  <a:pt x="1" y="2350"/>
                </a:lnTo>
                <a:lnTo>
                  <a:pt x="3" y="2385"/>
                </a:lnTo>
                <a:lnTo>
                  <a:pt x="8" y="2420"/>
                </a:lnTo>
                <a:lnTo>
                  <a:pt x="13" y="2453"/>
                </a:lnTo>
                <a:lnTo>
                  <a:pt x="20" y="2487"/>
                </a:lnTo>
                <a:lnTo>
                  <a:pt x="30" y="2521"/>
                </a:lnTo>
                <a:lnTo>
                  <a:pt x="40" y="2554"/>
                </a:lnTo>
                <a:lnTo>
                  <a:pt x="53" y="2587"/>
                </a:lnTo>
                <a:lnTo>
                  <a:pt x="67" y="2619"/>
                </a:lnTo>
                <a:lnTo>
                  <a:pt x="82" y="2651"/>
                </a:lnTo>
                <a:lnTo>
                  <a:pt x="99" y="2682"/>
                </a:lnTo>
                <a:lnTo>
                  <a:pt x="118" y="2712"/>
                </a:lnTo>
                <a:lnTo>
                  <a:pt x="139" y="2742"/>
                </a:lnTo>
                <a:lnTo>
                  <a:pt x="161" y="2771"/>
                </a:lnTo>
                <a:lnTo>
                  <a:pt x="185" y="2798"/>
                </a:lnTo>
                <a:lnTo>
                  <a:pt x="211" y="2825"/>
                </a:lnTo>
                <a:lnTo>
                  <a:pt x="222" y="2838"/>
                </a:lnTo>
                <a:lnTo>
                  <a:pt x="249" y="2862"/>
                </a:lnTo>
                <a:lnTo>
                  <a:pt x="277" y="2886"/>
                </a:lnTo>
                <a:lnTo>
                  <a:pt x="305" y="2908"/>
                </a:lnTo>
                <a:lnTo>
                  <a:pt x="335" y="2929"/>
                </a:lnTo>
                <a:lnTo>
                  <a:pt x="365" y="2948"/>
                </a:lnTo>
                <a:lnTo>
                  <a:pt x="396" y="2965"/>
                </a:lnTo>
                <a:lnTo>
                  <a:pt x="427" y="2980"/>
                </a:lnTo>
                <a:lnTo>
                  <a:pt x="460" y="2994"/>
                </a:lnTo>
                <a:lnTo>
                  <a:pt x="493" y="3007"/>
                </a:lnTo>
                <a:lnTo>
                  <a:pt x="526" y="3018"/>
                </a:lnTo>
                <a:lnTo>
                  <a:pt x="560" y="3027"/>
                </a:lnTo>
                <a:lnTo>
                  <a:pt x="594" y="3034"/>
                </a:lnTo>
                <a:lnTo>
                  <a:pt x="628" y="3039"/>
                </a:lnTo>
                <a:lnTo>
                  <a:pt x="663" y="3044"/>
                </a:lnTo>
                <a:lnTo>
                  <a:pt x="697" y="3046"/>
                </a:lnTo>
                <a:lnTo>
                  <a:pt x="731" y="3047"/>
                </a:lnTo>
                <a:lnTo>
                  <a:pt x="766" y="3046"/>
                </a:lnTo>
                <a:lnTo>
                  <a:pt x="800" y="3044"/>
                </a:lnTo>
                <a:lnTo>
                  <a:pt x="835" y="3039"/>
                </a:lnTo>
                <a:lnTo>
                  <a:pt x="869" y="3034"/>
                </a:lnTo>
                <a:lnTo>
                  <a:pt x="903" y="3027"/>
                </a:lnTo>
                <a:lnTo>
                  <a:pt x="937" y="3018"/>
                </a:lnTo>
                <a:lnTo>
                  <a:pt x="970" y="3007"/>
                </a:lnTo>
                <a:lnTo>
                  <a:pt x="1003" y="2994"/>
                </a:lnTo>
                <a:lnTo>
                  <a:pt x="1035" y="2980"/>
                </a:lnTo>
                <a:lnTo>
                  <a:pt x="1067" y="2965"/>
                </a:lnTo>
                <a:lnTo>
                  <a:pt x="1098" y="2948"/>
                </a:lnTo>
                <a:lnTo>
                  <a:pt x="1128" y="2929"/>
                </a:lnTo>
                <a:lnTo>
                  <a:pt x="1158" y="2908"/>
                </a:lnTo>
                <a:lnTo>
                  <a:pt x="1186" y="2886"/>
                </a:lnTo>
                <a:lnTo>
                  <a:pt x="1214" y="2862"/>
                </a:lnTo>
                <a:lnTo>
                  <a:pt x="1241" y="2838"/>
                </a:lnTo>
                <a:lnTo>
                  <a:pt x="1890" y="2188"/>
                </a:lnTo>
                <a:lnTo>
                  <a:pt x="1915" y="2161"/>
                </a:lnTo>
                <a:lnTo>
                  <a:pt x="1939" y="2133"/>
                </a:lnTo>
                <a:lnTo>
                  <a:pt x="1961" y="2105"/>
                </a:lnTo>
                <a:lnTo>
                  <a:pt x="1982" y="2075"/>
                </a:lnTo>
                <a:lnTo>
                  <a:pt x="2001" y="2045"/>
                </a:lnTo>
                <a:lnTo>
                  <a:pt x="2018" y="2014"/>
                </a:lnTo>
                <a:lnTo>
                  <a:pt x="2033" y="1983"/>
                </a:lnTo>
                <a:lnTo>
                  <a:pt x="2047" y="1950"/>
                </a:lnTo>
                <a:lnTo>
                  <a:pt x="2060" y="1917"/>
                </a:lnTo>
                <a:lnTo>
                  <a:pt x="2071" y="1884"/>
                </a:lnTo>
                <a:lnTo>
                  <a:pt x="2079" y="1851"/>
                </a:lnTo>
                <a:lnTo>
                  <a:pt x="2087" y="1816"/>
                </a:lnTo>
                <a:lnTo>
                  <a:pt x="2092" y="1782"/>
                </a:lnTo>
                <a:lnTo>
                  <a:pt x="2097" y="1747"/>
                </a:lnTo>
                <a:lnTo>
                  <a:pt x="2099" y="1713"/>
                </a:lnTo>
                <a:lnTo>
                  <a:pt x="2100" y="1679"/>
                </a:lnTo>
                <a:lnTo>
                  <a:pt x="2099" y="1644"/>
                </a:lnTo>
                <a:lnTo>
                  <a:pt x="2097" y="1610"/>
                </a:lnTo>
                <a:lnTo>
                  <a:pt x="2092" y="1576"/>
                </a:lnTo>
                <a:lnTo>
                  <a:pt x="2087" y="1541"/>
                </a:lnTo>
                <a:lnTo>
                  <a:pt x="2079" y="1507"/>
                </a:lnTo>
                <a:lnTo>
                  <a:pt x="2071" y="1474"/>
                </a:lnTo>
                <a:lnTo>
                  <a:pt x="2060" y="1440"/>
                </a:lnTo>
                <a:lnTo>
                  <a:pt x="2047" y="1407"/>
                </a:lnTo>
                <a:lnTo>
                  <a:pt x="2033" y="1375"/>
                </a:lnTo>
                <a:lnTo>
                  <a:pt x="2018" y="1344"/>
                </a:lnTo>
                <a:lnTo>
                  <a:pt x="2001" y="1312"/>
                </a:lnTo>
                <a:lnTo>
                  <a:pt x="1982" y="1282"/>
                </a:lnTo>
                <a:lnTo>
                  <a:pt x="1961" y="1252"/>
                </a:lnTo>
                <a:lnTo>
                  <a:pt x="1939" y="1224"/>
                </a:lnTo>
                <a:lnTo>
                  <a:pt x="1915" y="1196"/>
                </a:lnTo>
                <a:lnTo>
                  <a:pt x="1890" y="1170"/>
                </a:lnTo>
                <a:lnTo>
                  <a:pt x="1878" y="1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32"/>
          <p:cNvSpPr>
            <a:spLocks noEditPoints="1"/>
          </p:cNvSpPr>
          <p:nvPr/>
        </p:nvSpPr>
        <p:spPr bwMode="auto">
          <a:xfrm>
            <a:off x="9469575" y="2546865"/>
            <a:ext cx="382069" cy="357190"/>
          </a:xfrm>
          <a:custGeom>
            <a:avLst/>
            <a:gdLst/>
            <a:ahLst/>
            <a:cxnLst>
              <a:cxn ang="0">
                <a:pos x="2496" y="1042"/>
              </a:cxn>
              <a:cxn ang="0">
                <a:pos x="2433" y="962"/>
              </a:cxn>
              <a:cxn ang="0">
                <a:pos x="2355" y="901"/>
              </a:cxn>
              <a:cxn ang="0">
                <a:pos x="2264" y="861"/>
              </a:cxn>
              <a:cxn ang="0">
                <a:pos x="2140" y="840"/>
              </a:cxn>
              <a:cxn ang="0">
                <a:pos x="1892" y="711"/>
              </a:cxn>
              <a:cxn ang="0">
                <a:pos x="1927" y="552"/>
              </a:cxn>
              <a:cxn ang="0">
                <a:pos x="1933" y="358"/>
              </a:cxn>
              <a:cxn ang="0">
                <a:pos x="1907" y="221"/>
              </a:cxn>
              <a:cxn ang="0">
                <a:pos x="1870" y="139"/>
              </a:cxn>
              <a:cxn ang="0">
                <a:pos x="1817" y="74"/>
              </a:cxn>
              <a:cxn ang="0">
                <a:pos x="1749" y="29"/>
              </a:cxn>
              <a:cxn ang="0">
                <a:pos x="1668" y="5"/>
              </a:cxn>
              <a:cxn ang="0">
                <a:pos x="1585" y="1"/>
              </a:cxn>
              <a:cxn ang="0">
                <a:pos x="1513" y="22"/>
              </a:cxn>
              <a:cxn ang="0">
                <a:pos x="1458" y="103"/>
              </a:cxn>
              <a:cxn ang="0">
                <a:pos x="1355" y="377"/>
              </a:cxn>
              <a:cxn ang="0">
                <a:pos x="1242" y="637"/>
              </a:cxn>
              <a:cxn ang="0">
                <a:pos x="1137" y="806"/>
              </a:cxn>
              <a:cxn ang="0">
                <a:pos x="1020" y="919"/>
              </a:cxn>
              <a:cxn ang="0">
                <a:pos x="843" y="1030"/>
              </a:cxn>
              <a:cxn ang="0">
                <a:pos x="890" y="2195"/>
              </a:cxn>
              <a:cxn ang="0">
                <a:pos x="1059" y="2198"/>
              </a:cxn>
              <a:cxn ang="0">
                <a:pos x="1371" y="2373"/>
              </a:cxn>
              <a:cxn ang="0">
                <a:pos x="1633" y="2405"/>
              </a:cxn>
              <a:cxn ang="0">
                <a:pos x="1985" y="2405"/>
              </a:cxn>
              <a:cxn ang="0">
                <a:pos x="2194" y="2377"/>
              </a:cxn>
              <a:cxn ang="0">
                <a:pos x="2303" y="2326"/>
              </a:cxn>
              <a:cxn ang="0">
                <a:pos x="2378" y="2260"/>
              </a:cxn>
              <a:cxn ang="0">
                <a:pos x="2450" y="2140"/>
              </a:cxn>
              <a:cxn ang="0">
                <a:pos x="2507" y="1922"/>
              </a:cxn>
              <a:cxn ang="0">
                <a:pos x="2565" y="1590"/>
              </a:cxn>
              <a:cxn ang="0">
                <a:pos x="2577" y="1355"/>
              </a:cxn>
              <a:cxn ang="0">
                <a:pos x="2548" y="1152"/>
              </a:cxn>
              <a:cxn ang="0">
                <a:pos x="2274" y="2125"/>
              </a:cxn>
              <a:cxn ang="0">
                <a:pos x="2196" y="2197"/>
              </a:cxn>
              <a:cxn ang="0">
                <a:pos x="2101" y="2228"/>
              </a:cxn>
              <a:cxn ang="0">
                <a:pos x="1800" y="2245"/>
              </a:cxn>
              <a:cxn ang="0">
                <a:pos x="1512" y="2232"/>
              </a:cxn>
              <a:cxn ang="0">
                <a:pos x="1359" y="2180"/>
              </a:cxn>
              <a:cxn ang="0">
                <a:pos x="1048" y="2031"/>
              </a:cxn>
              <a:cxn ang="0">
                <a:pos x="843" y="1209"/>
              </a:cxn>
              <a:cxn ang="0">
                <a:pos x="1018" y="1121"/>
              </a:cxn>
              <a:cxn ang="0">
                <a:pos x="1204" y="979"/>
              </a:cxn>
              <a:cxn ang="0">
                <a:pos x="1309" y="853"/>
              </a:cxn>
              <a:cxn ang="0">
                <a:pos x="1421" y="645"/>
              </a:cxn>
              <a:cxn ang="0">
                <a:pos x="1553" y="316"/>
              </a:cxn>
              <a:cxn ang="0">
                <a:pos x="1643" y="169"/>
              </a:cxn>
              <a:cxn ang="0">
                <a:pos x="1712" y="202"/>
              </a:cxn>
              <a:cxn ang="0">
                <a:pos x="1752" y="278"/>
              </a:cxn>
              <a:cxn ang="0">
                <a:pos x="1771" y="428"/>
              </a:cxn>
              <a:cxn ang="0">
                <a:pos x="1751" y="602"/>
              </a:cxn>
              <a:cxn ang="0">
                <a:pos x="1683" y="798"/>
              </a:cxn>
              <a:cxn ang="0">
                <a:pos x="2100" y="1003"/>
              </a:cxn>
              <a:cxn ang="0">
                <a:pos x="2240" y="1028"/>
              </a:cxn>
              <a:cxn ang="0">
                <a:pos x="2339" y="1105"/>
              </a:cxn>
              <a:cxn ang="0">
                <a:pos x="2398" y="1229"/>
              </a:cxn>
              <a:cxn ang="0">
                <a:pos x="2413" y="1386"/>
              </a:cxn>
              <a:cxn ang="0">
                <a:pos x="2391" y="1642"/>
              </a:cxn>
              <a:cxn ang="0">
                <a:pos x="2318" y="2001"/>
              </a:cxn>
            </a:cxnLst>
            <a:rect l="0" t="0" r="r" b="b"/>
            <a:pathLst>
              <a:path w="2578" h="2410">
                <a:moveTo>
                  <a:pt x="2538" y="1124"/>
                </a:moveTo>
                <a:lnTo>
                  <a:pt x="2530" y="1107"/>
                </a:lnTo>
                <a:lnTo>
                  <a:pt x="2522" y="1090"/>
                </a:lnTo>
                <a:lnTo>
                  <a:pt x="2514" y="1074"/>
                </a:lnTo>
                <a:lnTo>
                  <a:pt x="2506" y="1057"/>
                </a:lnTo>
                <a:lnTo>
                  <a:pt x="2496" y="1042"/>
                </a:lnTo>
                <a:lnTo>
                  <a:pt x="2487" y="1028"/>
                </a:lnTo>
                <a:lnTo>
                  <a:pt x="2477" y="1014"/>
                </a:lnTo>
                <a:lnTo>
                  <a:pt x="2467" y="1000"/>
                </a:lnTo>
                <a:lnTo>
                  <a:pt x="2456" y="987"/>
                </a:lnTo>
                <a:lnTo>
                  <a:pt x="2445" y="974"/>
                </a:lnTo>
                <a:lnTo>
                  <a:pt x="2433" y="962"/>
                </a:lnTo>
                <a:lnTo>
                  <a:pt x="2421" y="951"/>
                </a:lnTo>
                <a:lnTo>
                  <a:pt x="2409" y="940"/>
                </a:lnTo>
                <a:lnTo>
                  <a:pt x="2397" y="929"/>
                </a:lnTo>
                <a:lnTo>
                  <a:pt x="2384" y="920"/>
                </a:lnTo>
                <a:lnTo>
                  <a:pt x="2370" y="911"/>
                </a:lnTo>
                <a:lnTo>
                  <a:pt x="2355" y="901"/>
                </a:lnTo>
                <a:lnTo>
                  <a:pt x="2341" y="893"/>
                </a:lnTo>
                <a:lnTo>
                  <a:pt x="2326" y="886"/>
                </a:lnTo>
                <a:lnTo>
                  <a:pt x="2312" y="879"/>
                </a:lnTo>
                <a:lnTo>
                  <a:pt x="2296" y="873"/>
                </a:lnTo>
                <a:lnTo>
                  <a:pt x="2280" y="867"/>
                </a:lnTo>
                <a:lnTo>
                  <a:pt x="2264" y="861"/>
                </a:lnTo>
                <a:lnTo>
                  <a:pt x="2247" y="857"/>
                </a:lnTo>
                <a:lnTo>
                  <a:pt x="2230" y="852"/>
                </a:lnTo>
                <a:lnTo>
                  <a:pt x="2212" y="848"/>
                </a:lnTo>
                <a:lnTo>
                  <a:pt x="2195" y="846"/>
                </a:lnTo>
                <a:lnTo>
                  <a:pt x="2177" y="843"/>
                </a:lnTo>
                <a:lnTo>
                  <a:pt x="2140" y="840"/>
                </a:lnTo>
                <a:lnTo>
                  <a:pt x="2100" y="839"/>
                </a:lnTo>
                <a:lnTo>
                  <a:pt x="1845" y="839"/>
                </a:lnTo>
                <a:lnTo>
                  <a:pt x="1860" y="800"/>
                </a:lnTo>
                <a:lnTo>
                  <a:pt x="1877" y="758"/>
                </a:lnTo>
                <a:lnTo>
                  <a:pt x="1885" y="735"/>
                </a:lnTo>
                <a:lnTo>
                  <a:pt x="1892" y="711"/>
                </a:lnTo>
                <a:lnTo>
                  <a:pt x="1899" y="686"/>
                </a:lnTo>
                <a:lnTo>
                  <a:pt x="1906" y="662"/>
                </a:lnTo>
                <a:lnTo>
                  <a:pt x="1913" y="635"/>
                </a:lnTo>
                <a:lnTo>
                  <a:pt x="1918" y="608"/>
                </a:lnTo>
                <a:lnTo>
                  <a:pt x="1924" y="581"/>
                </a:lnTo>
                <a:lnTo>
                  <a:pt x="1927" y="552"/>
                </a:lnTo>
                <a:lnTo>
                  <a:pt x="1931" y="522"/>
                </a:lnTo>
                <a:lnTo>
                  <a:pt x="1933" y="492"/>
                </a:lnTo>
                <a:lnTo>
                  <a:pt x="1935" y="461"/>
                </a:lnTo>
                <a:lnTo>
                  <a:pt x="1935" y="430"/>
                </a:lnTo>
                <a:lnTo>
                  <a:pt x="1935" y="394"/>
                </a:lnTo>
                <a:lnTo>
                  <a:pt x="1933" y="358"/>
                </a:lnTo>
                <a:lnTo>
                  <a:pt x="1928" y="322"/>
                </a:lnTo>
                <a:lnTo>
                  <a:pt x="1924" y="285"/>
                </a:lnTo>
                <a:lnTo>
                  <a:pt x="1920" y="268"/>
                </a:lnTo>
                <a:lnTo>
                  <a:pt x="1917" y="251"/>
                </a:lnTo>
                <a:lnTo>
                  <a:pt x="1912" y="236"/>
                </a:lnTo>
                <a:lnTo>
                  <a:pt x="1907" y="221"/>
                </a:lnTo>
                <a:lnTo>
                  <a:pt x="1903" y="205"/>
                </a:lnTo>
                <a:lnTo>
                  <a:pt x="1897" y="191"/>
                </a:lnTo>
                <a:lnTo>
                  <a:pt x="1891" y="177"/>
                </a:lnTo>
                <a:lnTo>
                  <a:pt x="1885" y="163"/>
                </a:lnTo>
                <a:lnTo>
                  <a:pt x="1878" y="150"/>
                </a:lnTo>
                <a:lnTo>
                  <a:pt x="1870" y="139"/>
                </a:lnTo>
                <a:lnTo>
                  <a:pt x="1863" y="126"/>
                </a:lnTo>
                <a:lnTo>
                  <a:pt x="1854" y="115"/>
                </a:lnTo>
                <a:lnTo>
                  <a:pt x="1845" y="103"/>
                </a:lnTo>
                <a:lnTo>
                  <a:pt x="1836" y="93"/>
                </a:lnTo>
                <a:lnTo>
                  <a:pt x="1826" y="83"/>
                </a:lnTo>
                <a:lnTo>
                  <a:pt x="1817" y="74"/>
                </a:lnTo>
                <a:lnTo>
                  <a:pt x="1806" y="65"/>
                </a:lnTo>
                <a:lnTo>
                  <a:pt x="1796" y="56"/>
                </a:lnTo>
                <a:lnTo>
                  <a:pt x="1784" y="49"/>
                </a:lnTo>
                <a:lnTo>
                  <a:pt x="1772" y="42"/>
                </a:lnTo>
                <a:lnTo>
                  <a:pt x="1761" y="35"/>
                </a:lnTo>
                <a:lnTo>
                  <a:pt x="1749" y="29"/>
                </a:lnTo>
                <a:lnTo>
                  <a:pt x="1736" y="24"/>
                </a:lnTo>
                <a:lnTo>
                  <a:pt x="1723" y="19"/>
                </a:lnTo>
                <a:lnTo>
                  <a:pt x="1710" y="14"/>
                </a:lnTo>
                <a:lnTo>
                  <a:pt x="1696" y="11"/>
                </a:lnTo>
                <a:lnTo>
                  <a:pt x="1682" y="7"/>
                </a:lnTo>
                <a:lnTo>
                  <a:pt x="1668" y="5"/>
                </a:lnTo>
                <a:lnTo>
                  <a:pt x="1653" y="2"/>
                </a:lnTo>
                <a:lnTo>
                  <a:pt x="1637" y="1"/>
                </a:lnTo>
                <a:lnTo>
                  <a:pt x="1622" y="0"/>
                </a:lnTo>
                <a:lnTo>
                  <a:pt x="1607" y="0"/>
                </a:lnTo>
                <a:lnTo>
                  <a:pt x="1596" y="1"/>
                </a:lnTo>
                <a:lnTo>
                  <a:pt x="1585" y="1"/>
                </a:lnTo>
                <a:lnTo>
                  <a:pt x="1574" y="2"/>
                </a:lnTo>
                <a:lnTo>
                  <a:pt x="1562" y="4"/>
                </a:lnTo>
                <a:lnTo>
                  <a:pt x="1549" y="6"/>
                </a:lnTo>
                <a:lnTo>
                  <a:pt x="1536" y="9"/>
                </a:lnTo>
                <a:lnTo>
                  <a:pt x="1525" y="15"/>
                </a:lnTo>
                <a:lnTo>
                  <a:pt x="1513" y="22"/>
                </a:lnTo>
                <a:lnTo>
                  <a:pt x="1504" y="31"/>
                </a:lnTo>
                <a:lnTo>
                  <a:pt x="1493" y="42"/>
                </a:lnTo>
                <a:lnTo>
                  <a:pt x="1484" y="54"/>
                </a:lnTo>
                <a:lnTo>
                  <a:pt x="1475" y="69"/>
                </a:lnTo>
                <a:lnTo>
                  <a:pt x="1466" y="85"/>
                </a:lnTo>
                <a:lnTo>
                  <a:pt x="1458" y="103"/>
                </a:lnTo>
                <a:lnTo>
                  <a:pt x="1448" y="124"/>
                </a:lnTo>
                <a:lnTo>
                  <a:pt x="1439" y="147"/>
                </a:lnTo>
                <a:lnTo>
                  <a:pt x="1419" y="198"/>
                </a:lnTo>
                <a:lnTo>
                  <a:pt x="1398" y="259"/>
                </a:lnTo>
                <a:lnTo>
                  <a:pt x="1377" y="316"/>
                </a:lnTo>
                <a:lnTo>
                  <a:pt x="1355" y="377"/>
                </a:lnTo>
                <a:lnTo>
                  <a:pt x="1330" y="440"/>
                </a:lnTo>
                <a:lnTo>
                  <a:pt x="1303" y="506"/>
                </a:lnTo>
                <a:lnTo>
                  <a:pt x="1289" y="539"/>
                </a:lnTo>
                <a:lnTo>
                  <a:pt x="1274" y="572"/>
                </a:lnTo>
                <a:lnTo>
                  <a:pt x="1257" y="604"/>
                </a:lnTo>
                <a:lnTo>
                  <a:pt x="1242" y="637"/>
                </a:lnTo>
                <a:lnTo>
                  <a:pt x="1224" y="670"/>
                </a:lnTo>
                <a:lnTo>
                  <a:pt x="1207" y="702"/>
                </a:lnTo>
                <a:lnTo>
                  <a:pt x="1188" y="732"/>
                </a:lnTo>
                <a:lnTo>
                  <a:pt x="1169" y="763"/>
                </a:lnTo>
                <a:lnTo>
                  <a:pt x="1154" y="785"/>
                </a:lnTo>
                <a:lnTo>
                  <a:pt x="1137" y="806"/>
                </a:lnTo>
                <a:lnTo>
                  <a:pt x="1121" y="826"/>
                </a:lnTo>
                <a:lnTo>
                  <a:pt x="1102" y="846"/>
                </a:lnTo>
                <a:lnTo>
                  <a:pt x="1082" y="865"/>
                </a:lnTo>
                <a:lnTo>
                  <a:pt x="1062" y="884"/>
                </a:lnTo>
                <a:lnTo>
                  <a:pt x="1041" y="902"/>
                </a:lnTo>
                <a:lnTo>
                  <a:pt x="1020" y="919"/>
                </a:lnTo>
                <a:lnTo>
                  <a:pt x="998" y="935"/>
                </a:lnTo>
                <a:lnTo>
                  <a:pt x="976" y="952"/>
                </a:lnTo>
                <a:lnTo>
                  <a:pt x="953" y="967"/>
                </a:lnTo>
                <a:lnTo>
                  <a:pt x="931" y="981"/>
                </a:lnTo>
                <a:lnTo>
                  <a:pt x="886" y="1007"/>
                </a:lnTo>
                <a:lnTo>
                  <a:pt x="843" y="1030"/>
                </a:lnTo>
                <a:lnTo>
                  <a:pt x="843" y="1015"/>
                </a:lnTo>
                <a:lnTo>
                  <a:pt x="0" y="1015"/>
                </a:lnTo>
                <a:lnTo>
                  <a:pt x="0" y="2266"/>
                </a:lnTo>
                <a:lnTo>
                  <a:pt x="843" y="2266"/>
                </a:lnTo>
                <a:lnTo>
                  <a:pt x="843" y="2197"/>
                </a:lnTo>
                <a:lnTo>
                  <a:pt x="890" y="2195"/>
                </a:lnTo>
                <a:lnTo>
                  <a:pt x="931" y="2194"/>
                </a:lnTo>
                <a:lnTo>
                  <a:pt x="967" y="2194"/>
                </a:lnTo>
                <a:lnTo>
                  <a:pt x="999" y="2194"/>
                </a:lnTo>
                <a:lnTo>
                  <a:pt x="1024" y="2195"/>
                </a:lnTo>
                <a:lnTo>
                  <a:pt x="1045" y="2197"/>
                </a:lnTo>
                <a:lnTo>
                  <a:pt x="1059" y="2198"/>
                </a:lnTo>
                <a:lnTo>
                  <a:pt x="1068" y="2200"/>
                </a:lnTo>
                <a:lnTo>
                  <a:pt x="1218" y="2287"/>
                </a:lnTo>
                <a:lnTo>
                  <a:pt x="1331" y="2357"/>
                </a:lnTo>
                <a:lnTo>
                  <a:pt x="1343" y="2363"/>
                </a:lnTo>
                <a:lnTo>
                  <a:pt x="1356" y="2368"/>
                </a:lnTo>
                <a:lnTo>
                  <a:pt x="1371" y="2373"/>
                </a:lnTo>
                <a:lnTo>
                  <a:pt x="1389" y="2377"/>
                </a:lnTo>
                <a:lnTo>
                  <a:pt x="1427" y="2386"/>
                </a:lnTo>
                <a:lnTo>
                  <a:pt x="1472" y="2393"/>
                </a:lnTo>
                <a:lnTo>
                  <a:pt x="1522" y="2397"/>
                </a:lnTo>
                <a:lnTo>
                  <a:pt x="1576" y="2402"/>
                </a:lnTo>
                <a:lnTo>
                  <a:pt x="1633" y="2405"/>
                </a:lnTo>
                <a:lnTo>
                  <a:pt x="1691" y="2408"/>
                </a:lnTo>
                <a:lnTo>
                  <a:pt x="1752" y="2410"/>
                </a:lnTo>
                <a:lnTo>
                  <a:pt x="1812" y="2410"/>
                </a:lnTo>
                <a:lnTo>
                  <a:pt x="1871" y="2409"/>
                </a:lnTo>
                <a:lnTo>
                  <a:pt x="1930" y="2408"/>
                </a:lnTo>
                <a:lnTo>
                  <a:pt x="1985" y="2405"/>
                </a:lnTo>
                <a:lnTo>
                  <a:pt x="2035" y="2402"/>
                </a:lnTo>
                <a:lnTo>
                  <a:pt x="2083" y="2397"/>
                </a:lnTo>
                <a:lnTo>
                  <a:pt x="2124" y="2393"/>
                </a:lnTo>
                <a:lnTo>
                  <a:pt x="2149" y="2388"/>
                </a:lnTo>
                <a:lnTo>
                  <a:pt x="2171" y="2383"/>
                </a:lnTo>
                <a:lnTo>
                  <a:pt x="2194" y="2377"/>
                </a:lnTo>
                <a:lnTo>
                  <a:pt x="2215" y="2370"/>
                </a:lnTo>
                <a:lnTo>
                  <a:pt x="2233" y="2362"/>
                </a:lnTo>
                <a:lnTo>
                  <a:pt x="2252" y="2354"/>
                </a:lnTo>
                <a:lnTo>
                  <a:pt x="2270" y="2346"/>
                </a:lnTo>
                <a:lnTo>
                  <a:pt x="2287" y="2336"/>
                </a:lnTo>
                <a:lnTo>
                  <a:pt x="2303" y="2326"/>
                </a:lnTo>
                <a:lnTo>
                  <a:pt x="2318" y="2315"/>
                </a:lnTo>
                <a:lnTo>
                  <a:pt x="2331" y="2305"/>
                </a:lnTo>
                <a:lnTo>
                  <a:pt x="2344" y="2294"/>
                </a:lnTo>
                <a:lnTo>
                  <a:pt x="2357" y="2282"/>
                </a:lnTo>
                <a:lnTo>
                  <a:pt x="2367" y="2272"/>
                </a:lnTo>
                <a:lnTo>
                  <a:pt x="2378" y="2260"/>
                </a:lnTo>
                <a:lnTo>
                  <a:pt x="2387" y="2249"/>
                </a:lnTo>
                <a:lnTo>
                  <a:pt x="2405" y="2227"/>
                </a:lnTo>
                <a:lnTo>
                  <a:pt x="2419" y="2206"/>
                </a:lnTo>
                <a:lnTo>
                  <a:pt x="2431" y="2186"/>
                </a:lnTo>
                <a:lnTo>
                  <a:pt x="2439" y="2167"/>
                </a:lnTo>
                <a:lnTo>
                  <a:pt x="2450" y="2140"/>
                </a:lnTo>
                <a:lnTo>
                  <a:pt x="2455" y="2129"/>
                </a:lnTo>
                <a:lnTo>
                  <a:pt x="2460" y="2109"/>
                </a:lnTo>
                <a:lnTo>
                  <a:pt x="2469" y="2076"/>
                </a:lnTo>
                <a:lnTo>
                  <a:pt x="2480" y="2034"/>
                </a:lnTo>
                <a:lnTo>
                  <a:pt x="2493" y="1982"/>
                </a:lnTo>
                <a:lnTo>
                  <a:pt x="2507" y="1922"/>
                </a:lnTo>
                <a:lnTo>
                  <a:pt x="2521" y="1855"/>
                </a:lnTo>
                <a:lnTo>
                  <a:pt x="2535" y="1784"/>
                </a:lnTo>
                <a:lnTo>
                  <a:pt x="2549" y="1707"/>
                </a:lnTo>
                <a:lnTo>
                  <a:pt x="2555" y="1669"/>
                </a:lnTo>
                <a:lnTo>
                  <a:pt x="2560" y="1630"/>
                </a:lnTo>
                <a:lnTo>
                  <a:pt x="2565" y="1590"/>
                </a:lnTo>
                <a:lnTo>
                  <a:pt x="2569" y="1550"/>
                </a:lnTo>
                <a:lnTo>
                  <a:pt x="2573" y="1510"/>
                </a:lnTo>
                <a:lnTo>
                  <a:pt x="2575" y="1470"/>
                </a:lnTo>
                <a:lnTo>
                  <a:pt x="2577" y="1432"/>
                </a:lnTo>
                <a:lnTo>
                  <a:pt x="2578" y="1393"/>
                </a:lnTo>
                <a:lnTo>
                  <a:pt x="2577" y="1355"/>
                </a:lnTo>
                <a:lnTo>
                  <a:pt x="2576" y="1318"/>
                </a:lnTo>
                <a:lnTo>
                  <a:pt x="2574" y="1283"/>
                </a:lnTo>
                <a:lnTo>
                  <a:pt x="2569" y="1247"/>
                </a:lnTo>
                <a:lnTo>
                  <a:pt x="2564" y="1215"/>
                </a:lnTo>
                <a:lnTo>
                  <a:pt x="2557" y="1183"/>
                </a:lnTo>
                <a:lnTo>
                  <a:pt x="2548" y="1152"/>
                </a:lnTo>
                <a:lnTo>
                  <a:pt x="2538" y="1124"/>
                </a:lnTo>
                <a:close/>
                <a:moveTo>
                  <a:pt x="2296" y="2083"/>
                </a:moveTo>
                <a:lnTo>
                  <a:pt x="2293" y="2090"/>
                </a:lnTo>
                <a:lnTo>
                  <a:pt x="2286" y="2104"/>
                </a:lnTo>
                <a:lnTo>
                  <a:pt x="2282" y="2113"/>
                </a:lnTo>
                <a:lnTo>
                  <a:pt x="2274" y="2125"/>
                </a:lnTo>
                <a:lnTo>
                  <a:pt x="2266" y="2137"/>
                </a:lnTo>
                <a:lnTo>
                  <a:pt x="2256" y="2149"/>
                </a:lnTo>
                <a:lnTo>
                  <a:pt x="2244" y="2161"/>
                </a:lnTo>
                <a:lnTo>
                  <a:pt x="2230" y="2173"/>
                </a:lnTo>
                <a:lnTo>
                  <a:pt x="2215" y="2185"/>
                </a:lnTo>
                <a:lnTo>
                  <a:pt x="2196" y="2197"/>
                </a:lnTo>
                <a:lnTo>
                  <a:pt x="2176" y="2207"/>
                </a:lnTo>
                <a:lnTo>
                  <a:pt x="2154" y="2215"/>
                </a:lnTo>
                <a:lnTo>
                  <a:pt x="2141" y="2219"/>
                </a:lnTo>
                <a:lnTo>
                  <a:pt x="2128" y="2222"/>
                </a:lnTo>
                <a:lnTo>
                  <a:pt x="2115" y="2226"/>
                </a:lnTo>
                <a:lnTo>
                  <a:pt x="2101" y="2228"/>
                </a:lnTo>
                <a:lnTo>
                  <a:pt x="2057" y="2234"/>
                </a:lnTo>
                <a:lnTo>
                  <a:pt x="2010" y="2238"/>
                </a:lnTo>
                <a:lnTo>
                  <a:pt x="1960" y="2241"/>
                </a:lnTo>
                <a:lnTo>
                  <a:pt x="1908" y="2244"/>
                </a:lnTo>
                <a:lnTo>
                  <a:pt x="1854" y="2245"/>
                </a:lnTo>
                <a:lnTo>
                  <a:pt x="1800" y="2245"/>
                </a:lnTo>
                <a:lnTo>
                  <a:pt x="1748" y="2245"/>
                </a:lnTo>
                <a:lnTo>
                  <a:pt x="1695" y="2244"/>
                </a:lnTo>
                <a:lnTo>
                  <a:pt x="1644" y="2241"/>
                </a:lnTo>
                <a:lnTo>
                  <a:pt x="1596" y="2239"/>
                </a:lnTo>
                <a:lnTo>
                  <a:pt x="1553" y="2235"/>
                </a:lnTo>
                <a:lnTo>
                  <a:pt x="1512" y="2232"/>
                </a:lnTo>
                <a:lnTo>
                  <a:pt x="1477" y="2227"/>
                </a:lnTo>
                <a:lnTo>
                  <a:pt x="1447" y="2222"/>
                </a:lnTo>
                <a:lnTo>
                  <a:pt x="1425" y="2218"/>
                </a:lnTo>
                <a:lnTo>
                  <a:pt x="1410" y="2212"/>
                </a:lnTo>
                <a:lnTo>
                  <a:pt x="1394" y="2202"/>
                </a:lnTo>
                <a:lnTo>
                  <a:pt x="1359" y="2180"/>
                </a:lnTo>
                <a:lnTo>
                  <a:pt x="1325" y="2159"/>
                </a:lnTo>
                <a:lnTo>
                  <a:pt x="1310" y="2150"/>
                </a:lnTo>
                <a:lnTo>
                  <a:pt x="1120" y="2043"/>
                </a:lnTo>
                <a:lnTo>
                  <a:pt x="1101" y="2038"/>
                </a:lnTo>
                <a:lnTo>
                  <a:pt x="1078" y="2035"/>
                </a:lnTo>
                <a:lnTo>
                  <a:pt x="1048" y="2031"/>
                </a:lnTo>
                <a:lnTo>
                  <a:pt x="1015" y="2030"/>
                </a:lnTo>
                <a:lnTo>
                  <a:pt x="978" y="2029"/>
                </a:lnTo>
                <a:lnTo>
                  <a:pt x="937" y="2030"/>
                </a:lnTo>
                <a:lnTo>
                  <a:pt x="891" y="2031"/>
                </a:lnTo>
                <a:lnTo>
                  <a:pt x="843" y="2032"/>
                </a:lnTo>
                <a:lnTo>
                  <a:pt x="843" y="1209"/>
                </a:lnTo>
                <a:lnTo>
                  <a:pt x="869" y="1198"/>
                </a:lnTo>
                <a:lnTo>
                  <a:pt x="897" y="1185"/>
                </a:lnTo>
                <a:lnTo>
                  <a:pt x="926" y="1171"/>
                </a:lnTo>
                <a:lnTo>
                  <a:pt x="956" y="1156"/>
                </a:lnTo>
                <a:lnTo>
                  <a:pt x="986" y="1139"/>
                </a:lnTo>
                <a:lnTo>
                  <a:pt x="1018" y="1121"/>
                </a:lnTo>
                <a:lnTo>
                  <a:pt x="1049" y="1101"/>
                </a:lnTo>
                <a:lnTo>
                  <a:pt x="1081" y="1080"/>
                </a:lnTo>
                <a:lnTo>
                  <a:pt x="1113" y="1056"/>
                </a:lnTo>
                <a:lnTo>
                  <a:pt x="1145" y="1031"/>
                </a:lnTo>
                <a:lnTo>
                  <a:pt x="1174" y="1006"/>
                </a:lnTo>
                <a:lnTo>
                  <a:pt x="1204" y="979"/>
                </a:lnTo>
                <a:lnTo>
                  <a:pt x="1233" y="949"/>
                </a:lnTo>
                <a:lnTo>
                  <a:pt x="1260" y="919"/>
                </a:lnTo>
                <a:lnTo>
                  <a:pt x="1272" y="902"/>
                </a:lnTo>
                <a:lnTo>
                  <a:pt x="1284" y="887"/>
                </a:lnTo>
                <a:lnTo>
                  <a:pt x="1297" y="871"/>
                </a:lnTo>
                <a:lnTo>
                  <a:pt x="1309" y="853"/>
                </a:lnTo>
                <a:lnTo>
                  <a:pt x="1329" y="820"/>
                </a:lnTo>
                <a:lnTo>
                  <a:pt x="1350" y="786"/>
                </a:lnTo>
                <a:lnTo>
                  <a:pt x="1369" y="751"/>
                </a:lnTo>
                <a:lnTo>
                  <a:pt x="1387" y="716"/>
                </a:lnTo>
                <a:lnTo>
                  <a:pt x="1405" y="681"/>
                </a:lnTo>
                <a:lnTo>
                  <a:pt x="1421" y="645"/>
                </a:lnTo>
                <a:lnTo>
                  <a:pt x="1438" y="610"/>
                </a:lnTo>
                <a:lnTo>
                  <a:pt x="1453" y="575"/>
                </a:lnTo>
                <a:lnTo>
                  <a:pt x="1481" y="506"/>
                </a:lnTo>
                <a:lnTo>
                  <a:pt x="1508" y="439"/>
                </a:lnTo>
                <a:lnTo>
                  <a:pt x="1532" y="376"/>
                </a:lnTo>
                <a:lnTo>
                  <a:pt x="1553" y="316"/>
                </a:lnTo>
                <a:lnTo>
                  <a:pt x="1561" y="296"/>
                </a:lnTo>
                <a:lnTo>
                  <a:pt x="1579" y="251"/>
                </a:lnTo>
                <a:lnTo>
                  <a:pt x="1599" y="202"/>
                </a:lnTo>
                <a:lnTo>
                  <a:pt x="1614" y="167"/>
                </a:lnTo>
                <a:lnTo>
                  <a:pt x="1629" y="167"/>
                </a:lnTo>
                <a:lnTo>
                  <a:pt x="1643" y="169"/>
                </a:lnTo>
                <a:lnTo>
                  <a:pt x="1656" y="171"/>
                </a:lnTo>
                <a:lnTo>
                  <a:pt x="1669" y="175"/>
                </a:lnTo>
                <a:lnTo>
                  <a:pt x="1681" y="181"/>
                </a:lnTo>
                <a:lnTo>
                  <a:pt x="1692" y="187"/>
                </a:lnTo>
                <a:lnTo>
                  <a:pt x="1703" y="194"/>
                </a:lnTo>
                <a:lnTo>
                  <a:pt x="1712" y="202"/>
                </a:lnTo>
                <a:lnTo>
                  <a:pt x="1721" y="211"/>
                </a:lnTo>
                <a:lnTo>
                  <a:pt x="1729" y="223"/>
                </a:lnTo>
                <a:lnTo>
                  <a:pt x="1736" y="235"/>
                </a:lnTo>
                <a:lnTo>
                  <a:pt x="1742" y="248"/>
                </a:lnTo>
                <a:lnTo>
                  <a:pt x="1748" y="262"/>
                </a:lnTo>
                <a:lnTo>
                  <a:pt x="1752" y="278"/>
                </a:lnTo>
                <a:lnTo>
                  <a:pt x="1757" y="295"/>
                </a:lnTo>
                <a:lnTo>
                  <a:pt x="1761" y="312"/>
                </a:lnTo>
                <a:lnTo>
                  <a:pt x="1765" y="342"/>
                </a:lnTo>
                <a:lnTo>
                  <a:pt x="1769" y="371"/>
                </a:lnTo>
                <a:lnTo>
                  <a:pt x="1770" y="400"/>
                </a:lnTo>
                <a:lnTo>
                  <a:pt x="1771" y="428"/>
                </a:lnTo>
                <a:lnTo>
                  <a:pt x="1770" y="451"/>
                </a:lnTo>
                <a:lnTo>
                  <a:pt x="1769" y="474"/>
                </a:lnTo>
                <a:lnTo>
                  <a:pt x="1768" y="496"/>
                </a:lnTo>
                <a:lnTo>
                  <a:pt x="1765" y="519"/>
                </a:lnTo>
                <a:lnTo>
                  <a:pt x="1758" y="561"/>
                </a:lnTo>
                <a:lnTo>
                  <a:pt x="1751" y="602"/>
                </a:lnTo>
                <a:lnTo>
                  <a:pt x="1741" y="641"/>
                </a:lnTo>
                <a:lnTo>
                  <a:pt x="1730" y="678"/>
                </a:lnTo>
                <a:lnTo>
                  <a:pt x="1718" y="712"/>
                </a:lnTo>
                <a:lnTo>
                  <a:pt x="1707" y="744"/>
                </a:lnTo>
                <a:lnTo>
                  <a:pt x="1695" y="772"/>
                </a:lnTo>
                <a:lnTo>
                  <a:pt x="1683" y="798"/>
                </a:lnTo>
                <a:lnTo>
                  <a:pt x="1671" y="820"/>
                </a:lnTo>
                <a:lnTo>
                  <a:pt x="1662" y="839"/>
                </a:lnTo>
                <a:lnTo>
                  <a:pt x="1647" y="866"/>
                </a:lnTo>
                <a:lnTo>
                  <a:pt x="1641" y="875"/>
                </a:lnTo>
                <a:lnTo>
                  <a:pt x="1558" y="1003"/>
                </a:lnTo>
                <a:lnTo>
                  <a:pt x="2100" y="1003"/>
                </a:lnTo>
                <a:lnTo>
                  <a:pt x="2127" y="1004"/>
                </a:lnTo>
                <a:lnTo>
                  <a:pt x="2151" y="1007"/>
                </a:lnTo>
                <a:lnTo>
                  <a:pt x="2176" y="1010"/>
                </a:lnTo>
                <a:lnTo>
                  <a:pt x="2198" y="1015"/>
                </a:lnTo>
                <a:lnTo>
                  <a:pt x="2219" y="1021"/>
                </a:lnTo>
                <a:lnTo>
                  <a:pt x="2240" y="1028"/>
                </a:lnTo>
                <a:lnTo>
                  <a:pt x="2259" y="1037"/>
                </a:lnTo>
                <a:lnTo>
                  <a:pt x="2277" y="1048"/>
                </a:lnTo>
                <a:lnTo>
                  <a:pt x="2294" y="1060"/>
                </a:lnTo>
                <a:lnTo>
                  <a:pt x="2310" y="1074"/>
                </a:lnTo>
                <a:lnTo>
                  <a:pt x="2325" y="1089"/>
                </a:lnTo>
                <a:lnTo>
                  <a:pt x="2339" y="1105"/>
                </a:lnTo>
                <a:lnTo>
                  <a:pt x="2352" y="1123"/>
                </a:lnTo>
                <a:lnTo>
                  <a:pt x="2364" y="1143"/>
                </a:lnTo>
                <a:lnTo>
                  <a:pt x="2374" y="1164"/>
                </a:lnTo>
                <a:lnTo>
                  <a:pt x="2385" y="1188"/>
                </a:lnTo>
                <a:lnTo>
                  <a:pt x="2392" y="1207"/>
                </a:lnTo>
                <a:lnTo>
                  <a:pt x="2398" y="1229"/>
                </a:lnTo>
                <a:lnTo>
                  <a:pt x="2404" y="1251"/>
                </a:lnTo>
                <a:lnTo>
                  <a:pt x="2407" y="1276"/>
                </a:lnTo>
                <a:lnTo>
                  <a:pt x="2409" y="1301"/>
                </a:lnTo>
                <a:lnTo>
                  <a:pt x="2412" y="1328"/>
                </a:lnTo>
                <a:lnTo>
                  <a:pt x="2413" y="1356"/>
                </a:lnTo>
                <a:lnTo>
                  <a:pt x="2413" y="1386"/>
                </a:lnTo>
                <a:lnTo>
                  <a:pt x="2413" y="1416"/>
                </a:lnTo>
                <a:lnTo>
                  <a:pt x="2412" y="1447"/>
                </a:lnTo>
                <a:lnTo>
                  <a:pt x="2409" y="1479"/>
                </a:lnTo>
                <a:lnTo>
                  <a:pt x="2407" y="1510"/>
                </a:lnTo>
                <a:lnTo>
                  <a:pt x="2400" y="1576"/>
                </a:lnTo>
                <a:lnTo>
                  <a:pt x="2391" y="1642"/>
                </a:lnTo>
                <a:lnTo>
                  <a:pt x="2380" y="1707"/>
                </a:lnTo>
                <a:lnTo>
                  <a:pt x="2368" y="1772"/>
                </a:lnTo>
                <a:lnTo>
                  <a:pt x="2355" y="1835"/>
                </a:lnTo>
                <a:lnTo>
                  <a:pt x="2343" y="1894"/>
                </a:lnTo>
                <a:lnTo>
                  <a:pt x="2331" y="1950"/>
                </a:lnTo>
                <a:lnTo>
                  <a:pt x="2318" y="2001"/>
                </a:lnTo>
                <a:lnTo>
                  <a:pt x="2306" y="2045"/>
                </a:lnTo>
                <a:lnTo>
                  <a:pt x="2296" y="20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AutoShape 2" descr="Slikovni rezultat za free travel imag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" name="AutoShape 4" descr="Slikovni rezultat za free travel imag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2" name="AutoShape 6" descr="http://www.evohosting.co.uk/wp-content/uploads/2015/08/free-vector-travel-icons-10173-large-e1440001425266.jpg"/>
          <p:cNvSpPr>
            <a:spLocks noChangeAspect="1" noChangeArrowheads="1"/>
          </p:cNvSpPr>
          <p:nvPr/>
        </p:nvSpPr>
        <p:spPr bwMode="auto">
          <a:xfrm>
            <a:off x="121557" y="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11193" y="6565569"/>
            <a:ext cx="1595438" cy="185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r-HR" sz="1200" dirty="0" smtClean="0">
                <a:latin typeface="+mn-lt"/>
              </a:rPr>
              <a:t>www.123dizajn.com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22286"/>
            <a:ext cx="686672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24" y="1831492"/>
            <a:ext cx="3657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reamy">
      <a:majorFont>
        <a:latin typeface="Existence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4222</TotalTime>
  <Words>940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Aaargh</vt:lpstr>
      <vt:lpstr>Arial</vt:lpstr>
      <vt:lpstr>Calibri Light</vt:lpstr>
      <vt:lpstr>Cambria</vt:lpstr>
      <vt:lpstr>Existence Light</vt:lpstr>
      <vt:lpstr>GreyscaleBasic</vt:lpstr>
      <vt:lpstr>Marvel</vt:lpstr>
      <vt:lpstr>Office Theme</vt:lpstr>
      <vt:lpstr>eTurizam</vt:lpstr>
      <vt:lpstr>Kompletno Booking web rješenje</vt:lpstr>
      <vt:lpstr>PowerPoint Presentation</vt:lpstr>
      <vt:lpstr>PowerPoint Presentation</vt:lpstr>
      <vt:lpstr>Kompletno rješenje</vt:lpstr>
      <vt:lpstr>Fleksibilan sustav</vt:lpstr>
      <vt:lpstr>U jednom sustavu…</vt:lpstr>
      <vt:lpstr>PowerPoint Presentation</vt:lpstr>
      <vt:lpstr>Kreiranje neograničenog broja polja</vt:lpstr>
      <vt:lpstr>Dodani moduli</vt:lpstr>
      <vt:lpstr>Uključeno u sustav</vt:lpstr>
      <vt:lpstr>PowerPoint Presentation</vt:lpstr>
      <vt:lpstr>Kompletne mogućnosti i rješenja</vt:lpstr>
      <vt:lpstr>Nas su odabrali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Dreamy.</dc:title>
  <dc:creator>Larasita</dc:creator>
  <cp:lastModifiedBy>123 dizajn</cp:lastModifiedBy>
  <cp:revision>103</cp:revision>
  <dcterms:created xsi:type="dcterms:W3CDTF">2015-06-13T09:41:35Z</dcterms:created>
  <dcterms:modified xsi:type="dcterms:W3CDTF">2016-12-27T08:25:01Z</dcterms:modified>
</cp:coreProperties>
</file>